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18abee956d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18abee956d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a6e1bc12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1a6e1bc12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8abee956d_4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18abee956d_4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1a7982fe6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1a7982fe6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Speed up 3x</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a6e1bc12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1a6e1bc12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a6e1bc12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1a6e1bc12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a7982fe6d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a7982fe6d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1b0f1510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1b0f1510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1a8df742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1a8df742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b0d6c20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b0d6c20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18abee956d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18abee956d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b0d6c200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1b0d6c200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b1d7bd2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1b1d7bd2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b0d6c200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1b0d6c200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18abee956d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18abee956d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1b0d6c200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1b0d6c200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b0d6c200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1b0d6c200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b0d6c200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1b0d6c200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b0d6c200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b0d6c200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1b0d6c200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1b0d6c200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1b1d7bd29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1b1d7bd29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18abee956d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18abee956d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18abee956d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18abee956d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18abee956d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18abee956d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18abee956d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18abee956d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a723f19d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1a723f19d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1a723f19d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1a723f19d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Speed up 3x</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18abee956d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18abee956d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1a723f19d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1a723f19d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18abee956d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18abee956d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57200" y="1597819"/>
            <a:ext cx="8229600" cy="11025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rgbClr val="026937"/>
              </a:buClr>
              <a:buSzPts val="3300"/>
              <a:buFont typeface="Arial"/>
              <a:buNone/>
              <a:defRPr b="1" i="0" sz="3300" u="none" cap="none" strike="noStrike">
                <a:solidFill>
                  <a:srgbClr val="026937"/>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2"/>
          <p:cNvSpPr txBox="1"/>
          <p:nvPr>
            <p:ph idx="1" type="subTitle"/>
          </p:nvPr>
        </p:nvSpPr>
        <p:spPr>
          <a:xfrm>
            <a:off x="1371600" y="2914650"/>
            <a:ext cx="6400800" cy="1214700"/>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rgbClr val="CD9E52"/>
              </a:buClr>
              <a:buSzPts val="2400"/>
              <a:buFont typeface="Arial"/>
              <a:buNone/>
              <a:defRPr b="0" i="0" sz="2400" u="none" cap="none" strike="noStrike">
                <a:solidFill>
                  <a:srgbClr val="CD9E52"/>
                </a:solidFill>
                <a:latin typeface="Arial"/>
                <a:ea typeface="Arial"/>
                <a:cs typeface="Arial"/>
                <a:sym typeface="Arial"/>
              </a:defRPr>
            </a:lvl1pPr>
            <a:lvl2pPr lvl="1" marR="0" rtl="0" algn="ctr">
              <a:spcBef>
                <a:spcPts val="420"/>
              </a:spcBef>
              <a:spcAft>
                <a:spcPts val="0"/>
              </a:spcAft>
              <a:buClr>
                <a:srgbClr val="888888"/>
              </a:buClr>
              <a:buSzPts val="2100"/>
              <a:buFont typeface="Arial"/>
              <a:buNone/>
              <a:defRPr b="0" i="0" sz="2100" u="none" cap="none" strike="noStrike">
                <a:solidFill>
                  <a:srgbClr val="888888"/>
                </a:solidFill>
                <a:latin typeface="Arial"/>
                <a:ea typeface="Arial"/>
                <a:cs typeface="Arial"/>
                <a:sym typeface="Arial"/>
              </a:defRPr>
            </a:lvl2pPr>
            <a:lvl3pPr lvl="2" marR="0" rtl="0" algn="ctr">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lvl="3"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4pPr>
            <a:lvl5pPr lvl="4"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5pPr>
            <a:lvl6pPr lvl="5"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6pPr>
            <a:lvl7pPr lvl="6"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7pPr>
            <a:lvl8pPr lvl="7"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8pPr>
            <a:lvl9pPr lvl="8"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9pPr>
          </a:lstStyle>
          <a:p/>
        </p:txBody>
      </p:sp>
      <p:sp>
        <p:nvSpPr>
          <p:cNvPr id="11" name="Google Shape;11;p2"/>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12" name="Google Shape;12;p2"/>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13" name="Google Shape;13;p2"/>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350">
                <a:solidFill>
                  <a:schemeClr val="dk1"/>
                </a:solidFill>
                <a:latin typeface="Arial"/>
                <a:ea typeface="Arial"/>
                <a:cs typeface="Arial"/>
                <a:sym typeface="Arial"/>
              </a:defRPr>
            </a:lvl1pPr>
            <a:lvl2pPr indent="0" lvl="1" marL="0" marR="0" rtl="0" algn="l">
              <a:spcBef>
                <a:spcPts val="0"/>
              </a:spcBef>
              <a:buNone/>
              <a:defRPr sz="1350">
                <a:solidFill>
                  <a:schemeClr val="dk1"/>
                </a:solidFill>
                <a:latin typeface="Arial"/>
                <a:ea typeface="Arial"/>
                <a:cs typeface="Arial"/>
                <a:sym typeface="Arial"/>
              </a:defRPr>
            </a:lvl2pPr>
            <a:lvl3pPr indent="0" lvl="2" marL="0" marR="0" rtl="0" algn="l">
              <a:spcBef>
                <a:spcPts val="0"/>
              </a:spcBef>
              <a:buNone/>
              <a:defRPr sz="1350">
                <a:solidFill>
                  <a:schemeClr val="dk1"/>
                </a:solidFill>
                <a:latin typeface="Arial"/>
                <a:ea typeface="Arial"/>
                <a:cs typeface="Arial"/>
                <a:sym typeface="Arial"/>
              </a:defRPr>
            </a:lvl3pPr>
            <a:lvl4pPr indent="0" lvl="3" marL="0" marR="0" rtl="0" algn="l">
              <a:spcBef>
                <a:spcPts val="0"/>
              </a:spcBef>
              <a:buNone/>
              <a:defRPr sz="1350">
                <a:solidFill>
                  <a:schemeClr val="dk1"/>
                </a:solidFill>
                <a:latin typeface="Arial"/>
                <a:ea typeface="Arial"/>
                <a:cs typeface="Arial"/>
                <a:sym typeface="Arial"/>
              </a:defRPr>
            </a:lvl4pPr>
            <a:lvl5pPr indent="0" lvl="4" marL="0" marR="0" rtl="0" algn="l">
              <a:spcBef>
                <a:spcPts val="0"/>
              </a:spcBef>
              <a:buNone/>
              <a:defRPr sz="1350">
                <a:solidFill>
                  <a:schemeClr val="dk1"/>
                </a:solidFill>
                <a:latin typeface="Arial"/>
                <a:ea typeface="Arial"/>
                <a:cs typeface="Arial"/>
                <a:sym typeface="Arial"/>
              </a:defRPr>
            </a:lvl5pPr>
            <a:lvl6pPr indent="0" lvl="5" marL="0" marR="0" rtl="0" algn="l">
              <a:spcBef>
                <a:spcPts val="0"/>
              </a:spcBef>
              <a:buNone/>
              <a:defRPr sz="1350">
                <a:solidFill>
                  <a:schemeClr val="dk1"/>
                </a:solidFill>
                <a:latin typeface="Arial"/>
                <a:ea typeface="Arial"/>
                <a:cs typeface="Arial"/>
                <a:sym typeface="Arial"/>
              </a:defRPr>
            </a:lvl6pPr>
            <a:lvl7pPr indent="0" lvl="6" marL="0" marR="0" rtl="0" algn="l">
              <a:spcBef>
                <a:spcPts val="0"/>
              </a:spcBef>
              <a:buNone/>
              <a:defRPr sz="1350">
                <a:solidFill>
                  <a:schemeClr val="dk1"/>
                </a:solidFill>
                <a:latin typeface="Arial"/>
                <a:ea typeface="Arial"/>
                <a:cs typeface="Arial"/>
                <a:sym typeface="Arial"/>
              </a:defRPr>
            </a:lvl7pPr>
            <a:lvl8pPr indent="0" lvl="7" marL="0" marR="0" rtl="0" algn="l">
              <a:spcBef>
                <a:spcPts val="0"/>
              </a:spcBef>
              <a:buNone/>
              <a:defRPr sz="1350">
                <a:solidFill>
                  <a:schemeClr val="dk1"/>
                </a:solidFill>
                <a:latin typeface="Arial"/>
                <a:ea typeface="Arial"/>
                <a:cs typeface="Arial"/>
                <a:sym typeface="Arial"/>
              </a:defRPr>
            </a:lvl8pPr>
            <a:lvl9pPr indent="0" lvl="8" marL="0" marR="0" rtl="0" algn="l">
              <a:spcBef>
                <a:spcPts val="0"/>
              </a:spcBef>
              <a:buNone/>
              <a:defRPr sz="13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65" name="Shape 65"/>
        <p:cNvGrpSpPr/>
        <p:nvPr/>
      </p:nvGrpSpPr>
      <p:grpSpPr>
        <a:xfrm>
          <a:off x="0" y="0"/>
          <a:ext cx="0" cy="0"/>
          <a:chOff x="0" y="0"/>
          <a:chExt cx="0" cy="0"/>
        </a:xfrm>
      </p:grpSpPr>
      <p:sp>
        <p:nvSpPr>
          <p:cNvPr id="66" name="Google Shape;66;p11"/>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67" name="Google Shape;67;p11"/>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68" name="Google Shape;68;p11"/>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350">
                <a:solidFill>
                  <a:schemeClr val="dk1"/>
                </a:solidFill>
                <a:latin typeface="Arial"/>
                <a:ea typeface="Arial"/>
                <a:cs typeface="Arial"/>
                <a:sym typeface="Arial"/>
              </a:defRPr>
            </a:lvl1pPr>
            <a:lvl2pPr indent="0" lvl="1" marL="0" marR="0" rtl="0" algn="l">
              <a:spcBef>
                <a:spcPts val="0"/>
              </a:spcBef>
              <a:buNone/>
              <a:defRPr sz="1350">
                <a:solidFill>
                  <a:schemeClr val="dk1"/>
                </a:solidFill>
                <a:latin typeface="Arial"/>
                <a:ea typeface="Arial"/>
                <a:cs typeface="Arial"/>
                <a:sym typeface="Arial"/>
              </a:defRPr>
            </a:lvl2pPr>
            <a:lvl3pPr indent="0" lvl="2" marL="0" marR="0" rtl="0" algn="l">
              <a:spcBef>
                <a:spcPts val="0"/>
              </a:spcBef>
              <a:buNone/>
              <a:defRPr sz="1350">
                <a:solidFill>
                  <a:schemeClr val="dk1"/>
                </a:solidFill>
                <a:latin typeface="Arial"/>
                <a:ea typeface="Arial"/>
                <a:cs typeface="Arial"/>
                <a:sym typeface="Arial"/>
              </a:defRPr>
            </a:lvl3pPr>
            <a:lvl4pPr indent="0" lvl="3" marL="0" marR="0" rtl="0" algn="l">
              <a:spcBef>
                <a:spcPts val="0"/>
              </a:spcBef>
              <a:buNone/>
              <a:defRPr sz="1350">
                <a:solidFill>
                  <a:schemeClr val="dk1"/>
                </a:solidFill>
                <a:latin typeface="Arial"/>
                <a:ea typeface="Arial"/>
                <a:cs typeface="Arial"/>
                <a:sym typeface="Arial"/>
              </a:defRPr>
            </a:lvl4pPr>
            <a:lvl5pPr indent="0" lvl="4" marL="0" marR="0" rtl="0" algn="l">
              <a:spcBef>
                <a:spcPts val="0"/>
              </a:spcBef>
              <a:buNone/>
              <a:defRPr sz="1350">
                <a:solidFill>
                  <a:schemeClr val="dk1"/>
                </a:solidFill>
                <a:latin typeface="Arial"/>
                <a:ea typeface="Arial"/>
                <a:cs typeface="Arial"/>
                <a:sym typeface="Arial"/>
              </a:defRPr>
            </a:lvl5pPr>
            <a:lvl6pPr indent="0" lvl="5" marL="0" marR="0" rtl="0" algn="l">
              <a:spcBef>
                <a:spcPts val="0"/>
              </a:spcBef>
              <a:buNone/>
              <a:defRPr sz="1350">
                <a:solidFill>
                  <a:schemeClr val="dk1"/>
                </a:solidFill>
                <a:latin typeface="Arial"/>
                <a:ea typeface="Arial"/>
                <a:cs typeface="Arial"/>
                <a:sym typeface="Arial"/>
              </a:defRPr>
            </a:lvl6pPr>
            <a:lvl7pPr indent="0" lvl="6" marL="0" marR="0" rtl="0" algn="l">
              <a:spcBef>
                <a:spcPts val="0"/>
              </a:spcBef>
              <a:buNone/>
              <a:defRPr sz="1350">
                <a:solidFill>
                  <a:schemeClr val="dk1"/>
                </a:solidFill>
                <a:latin typeface="Arial"/>
                <a:ea typeface="Arial"/>
                <a:cs typeface="Arial"/>
                <a:sym typeface="Arial"/>
              </a:defRPr>
            </a:lvl7pPr>
            <a:lvl8pPr indent="0" lvl="7" marL="0" marR="0" rtl="0" algn="l">
              <a:spcBef>
                <a:spcPts val="0"/>
              </a:spcBef>
              <a:buNone/>
              <a:defRPr sz="1350">
                <a:solidFill>
                  <a:schemeClr val="dk1"/>
                </a:solidFill>
                <a:latin typeface="Arial"/>
                <a:ea typeface="Arial"/>
                <a:cs typeface="Arial"/>
                <a:sym typeface="Arial"/>
              </a:defRPr>
            </a:lvl8pPr>
            <a:lvl9pPr indent="0" lvl="8" marL="0" marR="0" rtl="0" algn="l">
              <a:spcBef>
                <a:spcPts val="0"/>
              </a:spcBef>
              <a:buNone/>
              <a:defRPr sz="13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9" name="Google Shape;69;p11"/>
          <p:cNvSpPr txBox="1"/>
          <p:nvPr>
            <p:ph type="title"/>
          </p:nvPr>
        </p:nvSpPr>
        <p:spPr>
          <a:xfrm>
            <a:off x="457200" y="219041"/>
            <a:ext cx="8229600" cy="8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1"/>
          <p:cNvSpPr txBox="1"/>
          <p:nvPr>
            <p:ph idx="1" type="body"/>
          </p:nvPr>
        </p:nvSpPr>
        <p:spPr>
          <a:xfrm rot="5400000">
            <a:off x="3001500" y="-1331086"/>
            <a:ext cx="3141000" cy="822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1" name="Shape 71"/>
        <p:cNvGrpSpPr/>
        <p:nvPr/>
      </p:nvGrpSpPr>
      <p:grpSpPr>
        <a:xfrm>
          <a:off x="0" y="0"/>
          <a:ext cx="0" cy="0"/>
          <a:chOff x="0" y="0"/>
          <a:chExt cx="0" cy="0"/>
        </a:xfrm>
      </p:grpSpPr>
      <p:sp>
        <p:nvSpPr>
          <p:cNvPr id="72" name="Google Shape;72;p12"/>
          <p:cNvSpPr txBox="1"/>
          <p:nvPr>
            <p:ph type="title"/>
          </p:nvPr>
        </p:nvSpPr>
        <p:spPr>
          <a:xfrm rot="5400000">
            <a:off x="5592450" y="1289055"/>
            <a:ext cx="4131300" cy="20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3" name="Google Shape;73;p12"/>
          <p:cNvSpPr txBox="1"/>
          <p:nvPr>
            <p:ph idx="1" type="body"/>
          </p:nvPr>
        </p:nvSpPr>
        <p:spPr>
          <a:xfrm rot="5400000">
            <a:off x="1401450" y="-692145"/>
            <a:ext cx="4131300" cy="6019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74" name="Google Shape;74;p12"/>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75" name="Google Shape;75;p12"/>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76" name="Google Shape;76;p12"/>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350">
                <a:solidFill>
                  <a:schemeClr val="dk1"/>
                </a:solidFill>
                <a:latin typeface="Arial"/>
                <a:ea typeface="Arial"/>
                <a:cs typeface="Arial"/>
                <a:sym typeface="Arial"/>
              </a:defRPr>
            </a:lvl1pPr>
            <a:lvl2pPr indent="0" lvl="1" marL="0" marR="0" rtl="0" algn="l">
              <a:spcBef>
                <a:spcPts val="0"/>
              </a:spcBef>
              <a:buNone/>
              <a:defRPr sz="1350">
                <a:solidFill>
                  <a:schemeClr val="dk1"/>
                </a:solidFill>
                <a:latin typeface="Arial"/>
                <a:ea typeface="Arial"/>
                <a:cs typeface="Arial"/>
                <a:sym typeface="Arial"/>
              </a:defRPr>
            </a:lvl2pPr>
            <a:lvl3pPr indent="0" lvl="2" marL="0" marR="0" rtl="0" algn="l">
              <a:spcBef>
                <a:spcPts val="0"/>
              </a:spcBef>
              <a:buNone/>
              <a:defRPr sz="1350">
                <a:solidFill>
                  <a:schemeClr val="dk1"/>
                </a:solidFill>
                <a:latin typeface="Arial"/>
                <a:ea typeface="Arial"/>
                <a:cs typeface="Arial"/>
                <a:sym typeface="Arial"/>
              </a:defRPr>
            </a:lvl3pPr>
            <a:lvl4pPr indent="0" lvl="3" marL="0" marR="0" rtl="0" algn="l">
              <a:spcBef>
                <a:spcPts val="0"/>
              </a:spcBef>
              <a:buNone/>
              <a:defRPr sz="1350">
                <a:solidFill>
                  <a:schemeClr val="dk1"/>
                </a:solidFill>
                <a:latin typeface="Arial"/>
                <a:ea typeface="Arial"/>
                <a:cs typeface="Arial"/>
                <a:sym typeface="Arial"/>
              </a:defRPr>
            </a:lvl4pPr>
            <a:lvl5pPr indent="0" lvl="4" marL="0" marR="0" rtl="0" algn="l">
              <a:spcBef>
                <a:spcPts val="0"/>
              </a:spcBef>
              <a:buNone/>
              <a:defRPr sz="1350">
                <a:solidFill>
                  <a:schemeClr val="dk1"/>
                </a:solidFill>
                <a:latin typeface="Arial"/>
                <a:ea typeface="Arial"/>
                <a:cs typeface="Arial"/>
                <a:sym typeface="Arial"/>
              </a:defRPr>
            </a:lvl5pPr>
            <a:lvl6pPr indent="0" lvl="5" marL="0" marR="0" rtl="0" algn="l">
              <a:spcBef>
                <a:spcPts val="0"/>
              </a:spcBef>
              <a:buNone/>
              <a:defRPr sz="1350">
                <a:solidFill>
                  <a:schemeClr val="dk1"/>
                </a:solidFill>
                <a:latin typeface="Arial"/>
                <a:ea typeface="Arial"/>
                <a:cs typeface="Arial"/>
                <a:sym typeface="Arial"/>
              </a:defRPr>
            </a:lvl6pPr>
            <a:lvl7pPr indent="0" lvl="6" marL="0" marR="0" rtl="0" algn="l">
              <a:spcBef>
                <a:spcPts val="0"/>
              </a:spcBef>
              <a:buNone/>
              <a:defRPr sz="1350">
                <a:solidFill>
                  <a:schemeClr val="dk1"/>
                </a:solidFill>
                <a:latin typeface="Arial"/>
                <a:ea typeface="Arial"/>
                <a:cs typeface="Arial"/>
                <a:sym typeface="Arial"/>
              </a:defRPr>
            </a:lvl7pPr>
            <a:lvl8pPr indent="0" lvl="7" marL="0" marR="0" rtl="0" algn="l">
              <a:spcBef>
                <a:spcPts val="0"/>
              </a:spcBef>
              <a:buNone/>
              <a:defRPr sz="1350">
                <a:solidFill>
                  <a:schemeClr val="dk1"/>
                </a:solidFill>
                <a:latin typeface="Arial"/>
                <a:ea typeface="Arial"/>
                <a:cs typeface="Arial"/>
                <a:sym typeface="Arial"/>
              </a:defRPr>
            </a:lvl8pPr>
            <a:lvl9pPr indent="0" lvl="8" marL="0" marR="0" rtl="0" algn="l">
              <a:spcBef>
                <a:spcPts val="0"/>
              </a:spcBef>
              <a:buNone/>
              <a:defRPr sz="13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txBox="1"/>
          <p:nvPr>
            <p:ph type="title"/>
          </p:nvPr>
        </p:nvSpPr>
        <p:spPr>
          <a:xfrm>
            <a:off x="457200" y="601796"/>
            <a:ext cx="8229600" cy="8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3"/>
          <p:cNvSpPr txBox="1"/>
          <p:nvPr>
            <p:ph idx="1" type="body"/>
          </p:nvPr>
        </p:nvSpPr>
        <p:spPr>
          <a:xfrm>
            <a:off x="457200" y="1595968"/>
            <a:ext cx="8229600" cy="2787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7" name="Google Shape;17;p3"/>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18" name="Google Shape;18;p3"/>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350">
                <a:solidFill>
                  <a:schemeClr val="dk1"/>
                </a:solidFill>
                <a:latin typeface="Arial"/>
                <a:ea typeface="Arial"/>
                <a:cs typeface="Arial"/>
                <a:sym typeface="Arial"/>
              </a:defRPr>
            </a:lvl1pPr>
            <a:lvl2pPr indent="0" lvl="1" marL="0" marR="0" rtl="0" algn="l">
              <a:spcBef>
                <a:spcPts val="0"/>
              </a:spcBef>
              <a:buNone/>
              <a:defRPr sz="1350">
                <a:solidFill>
                  <a:schemeClr val="dk1"/>
                </a:solidFill>
                <a:latin typeface="Arial"/>
                <a:ea typeface="Arial"/>
                <a:cs typeface="Arial"/>
                <a:sym typeface="Arial"/>
              </a:defRPr>
            </a:lvl2pPr>
            <a:lvl3pPr indent="0" lvl="2" marL="0" marR="0" rtl="0" algn="l">
              <a:spcBef>
                <a:spcPts val="0"/>
              </a:spcBef>
              <a:buNone/>
              <a:defRPr sz="1350">
                <a:solidFill>
                  <a:schemeClr val="dk1"/>
                </a:solidFill>
                <a:latin typeface="Arial"/>
                <a:ea typeface="Arial"/>
                <a:cs typeface="Arial"/>
                <a:sym typeface="Arial"/>
              </a:defRPr>
            </a:lvl3pPr>
            <a:lvl4pPr indent="0" lvl="3" marL="0" marR="0" rtl="0" algn="l">
              <a:spcBef>
                <a:spcPts val="0"/>
              </a:spcBef>
              <a:buNone/>
              <a:defRPr sz="1350">
                <a:solidFill>
                  <a:schemeClr val="dk1"/>
                </a:solidFill>
                <a:latin typeface="Arial"/>
                <a:ea typeface="Arial"/>
                <a:cs typeface="Arial"/>
                <a:sym typeface="Arial"/>
              </a:defRPr>
            </a:lvl4pPr>
            <a:lvl5pPr indent="0" lvl="4" marL="0" marR="0" rtl="0" algn="l">
              <a:spcBef>
                <a:spcPts val="0"/>
              </a:spcBef>
              <a:buNone/>
              <a:defRPr sz="1350">
                <a:solidFill>
                  <a:schemeClr val="dk1"/>
                </a:solidFill>
                <a:latin typeface="Arial"/>
                <a:ea typeface="Arial"/>
                <a:cs typeface="Arial"/>
                <a:sym typeface="Arial"/>
              </a:defRPr>
            </a:lvl5pPr>
            <a:lvl6pPr indent="0" lvl="5" marL="0" marR="0" rtl="0" algn="l">
              <a:spcBef>
                <a:spcPts val="0"/>
              </a:spcBef>
              <a:buNone/>
              <a:defRPr sz="1350">
                <a:solidFill>
                  <a:schemeClr val="dk1"/>
                </a:solidFill>
                <a:latin typeface="Arial"/>
                <a:ea typeface="Arial"/>
                <a:cs typeface="Arial"/>
                <a:sym typeface="Arial"/>
              </a:defRPr>
            </a:lvl6pPr>
            <a:lvl7pPr indent="0" lvl="6" marL="0" marR="0" rtl="0" algn="l">
              <a:spcBef>
                <a:spcPts val="0"/>
              </a:spcBef>
              <a:buNone/>
              <a:defRPr sz="1350">
                <a:solidFill>
                  <a:schemeClr val="dk1"/>
                </a:solidFill>
                <a:latin typeface="Arial"/>
                <a:ea typeface="Arial"/>
                <a:cs typeface="Arial"/>
                <a:sym typeface="Arial"/>
              </a:defRPr>
            </a:lvl7pPr>
            <a:lvl8pPr indent="0" lvl="7" marL="0" marR="0" rtl="0" algn="l">
              <a:spcBef>
                <a:spcPts val="0"/>
              </a:spcBef>
              <a:buNone/>
              <a:defRPr sz="1350">
                <a:solidFill>
                  <a:schemeClr val="dk1"/>
                </a:solidFill>
                <a:latin typeface="Arial"/>
                <a:ea typeface="Arial"/>
                <a:cs typeface="Arial"/>
                <a:sym typeface="Arial"/>
              </a:defRPr>
            </a:lvl8pPr>
            <a:lvl9pPr indent="0" lvl="8" marL="0" marR="0" rtl="0" algn="l">
              <a:spcBef>
                <a:spcPts val="0"/>
              </a:spcBef>
              <a:buNone/>
              <a:defRPr sz="13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0" name="Shape 20"/>
        <p:cNvGrpSpPr/>
        <p:nvPr/>
      </p:nvGrpSpPr>
      <p:grpSpPr>
        <a:xfrm>
          <a:off x="0" y="0"/>
          <a:ext cx="0" cy="0"/>
          <a:chOff x="0" y="0"/>
          <a:chExt cx="0" cy="0"/>
        </a:xfrm>
      </p:grpSpPr>
      <p:sp>
        <p:nvSpPr>
          <p:cNvPr id="21" name="Google Shape;21;p4"/>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22" name="Google Shape;22;p4"/>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23" name="Google Shape;23;p4"/>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350">
                <a:solidFill>
                  <a:schemeClr val="dk1"/>
                </a:solidFill>
                <a:latin typeface="Arial"/>
                <a:ea typeface="Arial"/>
                <a:cs typeface="Arial"/>
                <a:sym typeface="Arial"/>
              </a:defRPr>
            </a:lvl1pPr>
            <a:lvl2pPr indent="0" lvl="1" marL="0" marR="0" rtl="0" algn="l">
              <a:spcBef>
                <a:spcPts val="0"/>
              </a:spcBef>
              <a:buNone/>
              <a:defRPr sz="1350">
                <a:solidFill>
                  <a:schemeClr val="dk1"/>
                </a:solidFill>
                <a:latin typeface="Arial"/>
                <a:ea typeface="Arial"/>
                <a:cs typeface="Arial"/>
                <a:sym typeface="Arial"/>
              </a:defRPr>
            </a:lvl2pPr>
            <a:lvl3pPr indent="0" lvl="2" marL="0" marR="0" rtl="0" algn="l">
              <a:spcBef>
                <a:spcPts val="0"/>
              </a:spcBef>
              <a:buNone/>
              <a:defRPr sz="1350">
                <a:solidFill>
                  <a:schemeClr val="dk1"/>
                </a:solidFill>
                <a:latin typeface="Arial"/>
                <a:ea typeface="Arial"/>
                <a:cs typeface="Arial"/>
                <a:sym typeface="Arial"/>
              </a:defRPr>
            </a:lvl3pPr>
            <a:lvl4pPr indent="0" lvl="3" marL="0" marR="0" rtl="0" algn="l">
              <a:spcBef>
                <a:spcPts val="0"/>
              </a:spcBef>
              <a:buNone/>
              <a:defRPr sz="1350">
                <a:solidFill>
                  <a:schemeClr val="dk1"/>
                </a:solidFill>
                <a:latin typeface="Arial"/>
                <a:ea typeface="Arial"/>
                <a:cs typeface="Arial"/>
                <a:sym typeface="Arial"/>
              </a:defRPr>
            </a:lvl4pPr>
            <a:lvl5pPr indent="0" lvl="4" marL="0" marR="0" rtl="0" algn="l">
              <a:spcBef>
                <a:spcPts val="0"/>
              </a:spcBef>
              <a:buNone/>
              <a:defRPr sz="1350">
                <a:solidFill>
                  <a:schemeClr val="dk1"/>
                </a:solidFill>
                <a:latin typeface="Arial"/>
                <a:ea typeface="Arial"/>
                <a:cs typeface="Arial"/>
                <a:sym typeface="Arial"/>
              </a:defRPr>
            </a:lvl5pPr>
            <a:lvl6pPr indent="0" lvl="5" marL="0" marR="0" rtl="0" algn="l">
              <a:spcBef>
                <a:spcPts val="0"/>
              </a:spcBef>
              <a:buNone/>
              <a:defRPr sz="1350">
                <a:solidFill>
                  <a:schemeClr val="dk1"/>
                </a:solidFill>
                <a:latin typeface="Arial"/>
                <a:ea typeface="Arial"/>
                <a:cs typeface="Arial"/>
                <a:sym typeface="Arial"/>
              </a:defRPr>
            </a:lvl6pPr>
            <a:lvl7pPr indent="0" lvl="6" marL="0" marR="0" rtl="0" algn="l">
              <a:spcBef>
                <a:spcPts val="0"/>
              </a:spcBef>
              <a:buNone/>
              <a:defRPr sz="1350">
                <a:solidFill>
                  <a:schemeClr val="dk1"/>
                </a:solidFill>
                <a:latin typeface="Arial"/>
                <a:ea typeface="Arial"/>
                <a:cs typeface="Arial"/>
                <a:sym typeface="Arial"/>
              </a:defRPr>
            </a:lvl7pPr>
            <a:lvl8pPr indent="0" lvl="7" marL="0" marR="0" rtl="0" algn="l">
              <a:spcBef>
                <a:spcPts val="0"/>
              </a:spcBef>
              <a:buNone/>
              <a:defRPr sz="1350">
                <a:solidFill>
                  <a:schemeClr val="dk1"/>
                </a:solidFill>
                <a:latin typeface="Arial"/>
                <a:ea typeface="Arial"/>
                <a:cs typeface="Arial"/>
                <a:sym typeface="Arial"/>
              </a:defRPr>
            </a:lvl8pPr>
            <a:lvl9pPr indent="0" lvl="8" marL="0" marR="0" rtl="0" algn="l">
              <a:spcBef>
                <a:spcPts val="0"/>
              </a:spcBef>
              <a:buNone/>
              <a:defRPr sz="13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4" name="Google Shape;24;p4"/>
          <p:cNvSpPr txBox="1"/>
          <p:nvPr>
            <p:ph type="ctrTitle"/>
          </p:nvPr>
        </p:nvSpPr>
        <p:spPr>
          <a:xfrm>
            <a:off x="457200" y="1597819"/>
            <a:ext cx="8001000" cy="1102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026937"/>
              </a:buClr>
              <a:buSzPts val="3300"/>
              <a:buFont typeface="Arial"/>
              <a:buNone/>
              <a:defRPr b="1" i="0" sz="3300" u="none" cap="none" strike="noStrike">
                <a:solidFill>
                  <a:srgbClr val="026937"/>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4"/>
          <p:cNvSpPr txBox="1"/>
          <p:nvPr>
            <p:ph idx="1" type="subTitle"/>
          </p:nvPr>
        </p:nvSpPr>
        <p:spPr>
          <a:xfrm>
            <a:off x="457200" y="2700338"/>
            <a:ext cx="6400800" cy="13146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CD9E52"/>
              </a:buClr>
              <a:buSzPts val="2400"/>
              <a:buFont typeface="Arial"/>
              <a:buNone/>
              <a:defRPr b="0" i="0" sz="2400" u="none" cap="none" strike="noStrike">
                <a:solidFill>
                  <a:srgbClr val="CD9E52"/>
                </a:solidFill>
                <a:latin typeface="Arial"/>
                <a:ea typeface="Arial"/>
                <a:cs typeface="Arial"/>
                <a:sym typeface="Arial"/>
              </a:defRPr>
            </a:lvl1pPr>
            <a:lvl2pPr lvl="1" marR="0" rtl="0" algn="ctr">
              <a:spcBef>
                <a:spcPts val="420"/>
              </a:spcBef>
              <a:spcAft>
                <a:spcPts val="0"/>
              </a:spcAft>
              <a:buClr>
                <a:srgbClr val="888888"/>
              </a:buClr>
              <a:buSzPts val="2100"/>
              <a:buFont typeface="Arial"/>
              <a:buNone/>
              <a:defRPr b="0" i="0" sz="2100" u="none" cap="none" strike="noStrike">
                <a:solidFill>
                  <a:srgbClr val="888888"/>
                </a:solidFill>
                <a:latin typeface="Arial"/>
                <a:ea typeface="Arial"/>
                <a:cs typeface="Arial"/>
                <a:sym typeface="Arial"/>
              </a:defRPr>
            </a:lvl2pPr>
            <a:lvl3pPr lvl="2" marR="0" rtl="0" algn="ctr">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lvl="3"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4pPr>
            <a:lvl5pPr lvl="4"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5pPr>
            <a:lvl6pPr lvl="5"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6pPr>
            <a:lvl7pPr lvl="6"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7pPr>
            <a:lvl8pPr lvl="7"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8pPr>
            <a:lvl9pPr lvl="8"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6" name="Shape 26"/>
        <p:cNvGrpSpPr/>
        <p:nvPr/>
      </p:nvGrpSpPr>
      <p:grpSpPr>
        <a:xfrm>
          <a:off x="0" y="0"/>
          <a:ext cx="0" cy="0"/>
          <a:chOff x="0" y="0"/>
          <a:chExt cx="0" cy="0"/>
        </a:xfrm>
      </p:grpSpPr>
      <p:sp>
        <p:nvSpPr>
          <p:cNvPr id="27" name="Google Shape;27;p5"/>
          <p:cNvSpPr txBox="1"/>
          <p:nvPr>
            <p:ph idx="1" type="body"/>
          </p:nvPr>
        </p:nvSpPr>
        <p:spPr>
          <a:xfrm>
            <a:off x="457200" y="1595968"/>
            <a:ext cx="4038600" cy="2780100"/>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spcBef>
                <a:spcPts val="27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spcBef>
                <a:spcPts val="27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spcBef>
                <a:spcPts val="27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spcBef>
                <a:spcPts val="27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spcBef>
                <a:spcPts val="27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spcBef>
                <a:spcPts val="27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 name="Google Shape;28;p5"/>
          <p:cNvSpPr txBox="1"/>
          <p:nvPr>
            <p:ph idx="2" type="body"/>
          </p:nvPr>
        </p:nvSpPr>
        <p:spPr>
          <a:xfrm>
            <a:off x="4648200" y="1595968"/>
            <a:ext cx="4038600" cy="2780100"/>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spcBef>
                <a:spcPts val="27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spcBef>
                <a:spcPts val="27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spcBef>
                <a:spcPts val="27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spcBef>
                <a:spcPts val="27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spcBef>
                <a:spcPts val="27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spcBef>
                <a:spcPts val="27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 name="Google Shape;29;p5"/>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350">
                <a:solidFill>
                  <a:schemeClr val="dk1"/>
                </a:solidFill>
                <a:latin typeface="Arial"/>
                <a:ea typeface="Arial"/>
                <a:cs typeface="Arial"/>
                <a:sym typeface="Arial"/>
              </a:defRPr>
            </a:lvl1pPr>
            <a:lvl2pPr indent="0" lvl="1" marL="0" marR="0" rtl="0" algn="l">
              <a:spcBef>
                <a:spcPts val="0"/>
              </a:spcBef>
              <a:buNone/>
              <a:defRPr sz="1350">
                <a:solidFill>
                  <a:schemeClr val="dk1"/>
                </a:solidFill>
                <a:latin typeface="Arial"/>
                <a:ea typeface="Arial"/>
                <a:cs typeface="Arial"/>
                <a:sym typeface="Arial"/>
              </a:defRPr>
            </a:lvl2pPr>
            <a:lvl3pPr indent="0" lvl="2" marL="0" marR="0" rtl="0" algn="l">
              <a:spcBef>
                <a:spcPts val="0"/>
              </a:spcBef>
              <a:buNone/>
              <a:defRPr sz="1350">
                <a:solidFill>
                  <a:schemeClr val="dk1"/>
                </a:solidFill>
                <a:latin typeface="Arial"/>
                <a:ea typeface="Arial"/>
                <a:cs typeface="Arial"/>
                <a:sym typeface="Arial"/>
              </a:defRPr>
            </a:lvl3pPr>
            <a:lvl4pPr indent="0" lvl="3" marL="0" marR="0" rtl="0" algn="l">
              <a:spcBef>
                <a:spcPts val="0"/>
              </a:spcBef>
              <a:buNone/>
              <a:defRPr sz="1350">
                <a:solidFill>
                  <a:schemeClr val="dk1"/>
                </a:solidFill>
                <a:latin typeface="Arial"/>
                <a:ea typeface="Arial"/>
                <a:cs typeface="Arial"/>
                <a:sym typeface="Arial"/>
              </a:defRPr>
            </a:lvl4pPr>
            <a:lvl5pPr indent="0" lvl="4" marL="0" marR="0" rtl="0" algn="l">
              <a:spcBef>
                <a:spcPts val="0"/>
              </a:spcBef>
              <a:buNone/>
              <a:defRPr sz="1350">
                <a:solidFill>
                  <a:schemeClr val="dk1"/>
                </a:solidFill>
                <a:latin typeface="Arial"/>
                <a:ea typeface="Arial"/>
                <a:cs typeface="Arial"/>
                <a:sym typeface="Arial"/>
              </a:defRPr>
            </a:lvl5pPr>
            <a:lvl6pPr indent="0" lvl="5" marL="0" marR="0" rtl="0" algn="l">
              <a:spcBef>
                <a:spcPts val="0"/>
              </a:spcBef>
              <a:buNone/>
              <a:defRPr sz="1350">
                <a:solidFill>
                  <a:schemeClr val="dk1"/>
                </a:solidFill>
                <a:latin typeface="Arial"/>
                <a:ea typeface="Arial"/>
                <a:cs typeface="Arial"/>
                <a:sym typeface="Arial"/>
              </a:defRPr>
            </a:lvl6pPr>
            <a:lvl7pPr indent="0" lvl="6" marL="0" marR="0" rtl="0" algn="l">
              <a:spcBef>
                <a:spcPts val="0"/>
              </a:spcBef>
              <a:buNone/>
              <a:defRPr sz="1350">
                <a:solidFill>
                  <a:schemeClr val="dk1"/>
                </a:solidFill>
                <a:latin typeface="Arial"/>
                <a:ea typeface="Arial"/>
                <a:cs typeface="Arial"/>
                <a:sym typeface="Arial"/>
              </a:defRPr>
            </a:lvl7pPr>
            <a:lvl8pPr indent="0" lvl="7" marL="0" marR="0" rtl="0" algn="l">
              <a:spcBef>
                <a:spcPts val="0"/>
              </a:spcBef>
              <a:buNone/>
              <a:defRPr sz="1350">
                <a:solidFill>
                  <a:schemeClr val="dk1"/>
                </a:solidFill>
                <a:latin typeface="Arial"/>
                <a:ea typeface="Arial"/>
                <a:cs typeface="Arial"/>
                <a:sym typeface="Arial"/>
              </a:defRPr>
            </a:lvl8pPr>
            <a:lvl9pPr indent="0" lvl="8" marL="0" marR="0" rtl="0" algn="l">
              <a:spcBef>
                <a:spcPts val="0"/>
              </a:spcBef>
              <a:buNone/>
              <a:defRPr sz="13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2" name="Google Shape;32;p5"/>
          <p:cNvSpPr txBox="1"/>
          <p:nvPr>
            <p:ph type="title"/>
          </p:nvPr>
        </p:nvSpPr>
        <p:spPr>
          <a:xfrm>
            <a:off x="457200" y="599636"/>
            <a:ext cx="8229600" cy="8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3" name="Shape 33"/>
        <p:cNvGrpSpPr/>
        <p:nvPr/>
      </p:nvGrpSpPr>
      <p:grpSpPr>
        <a:xfrm>
          <a:off x="0" y="0"/>
          <a:ext cx="0" cy="0"/>
          <a:chOff x="0" y="0"/>
          <a:chExt cx="0" cy="0"/>
        </a:xfrm>
      </p:grpSpPr>
      <p:sp>
        <p:nvSpPr>
          <p:cNvPr id="34" name="Google Shape;34;p6"/>
          <p:cNvSpPr txBox="1"/>
          <p:nvPr>
            <p:ph idx="1" type="body"/>
          </p:nvPr>
        </p:nvSpPr>
        <p:spPr>
          <a:xfrm>
            <a:off x="457200" y="1602835"/>
            <a:ext cx="4040100" cy="4797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indent="-228600" lvl="1" marL="914400" marR="0" rtl="0" algn="l">
              <a:spcBef>
                <a:spcPts val="30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2pPr>
            <a:lvl3pPr indent="-228600" lvl="2" marL="1371600" marR="0" rtl="0" algn="l">
              <a:spcBef>
                <a:spcPts val="270"/>
              </a:spcBef>
              <a:spcAft>
                <a:spcPts val="0"/>
              </a:spcAft>
              <a:buClr>
                <a:schemeClr val="dk1"/>
              </a:buClr>
              <a:buSzPts val="1350"/>
              <a:buFont typeface="Arial"/>
              <a:buNone/>
              <a:defRPr b="1" i="0" sz="1350" u="none" cap="none" strike="noStrike">
                <a:solidFill>
                  <a:schemeClr val="dk1"/>
                </a:solidFill>
                <a:latin typeface="Arial"/>
                <a:ea typeface="Arial"/>
                <a:cs typeface="Arial"/>
                <a:sym typeface="Arial"/>
              </a:defRPr>
            </a:lvl3pPr>
            <a:lvl4pPr indent="-228600" lvl="3" marL="1828800" marR="0" rtl="0" algn="l">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228600" lvl="4" marL="2286000" marR="0" rtl="0" algn="l">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228600" lvl="5" marL="2743200" marR="0" rtl="0" algn="l">
              <a:spcBef>
                <a:spcPts val="24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35" name="Google Shape;35;p6"/>
          <p:cNvSpPr txBox="1"/>
          <p:nvPr>
            <p:ph idx="2" type="body"/>
          </p:nvPr>
        </p:nvSpPr>
        <p:spPr>
          <a:xfrm>
            <a:off x="457200" y="2082658"/>
            <a:ext cx="4040100" cy="2315100"/>
          </a:xfrm>
          <a:prstGeom prst="rect">
            <a:avLst/>
          </a:prstGeom>
          <a:noFill/>
          <a:ln>
            <a:noFill/>
          </a:ln>
        </p:spPr>
        <p:txBody>
          <a:bodyPr anchorCtr="0" anchor="t" bIns="45700" lIns="91425" spcFirstLastPara="1" rIns="91425" wrap="square" tIns="45700">
            <a:noAutofit/>
          </a:bodyPr>
          <a:lstStyle>
            <a:lvl1pPr indent="-342900" lvl="0" marL="457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23850" lvl="1" marL="914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14325" lvl="2" marL="1371600" marR="0" rtl="0" algn="l">
              <a:spcBef>
                <a:spcPts val="27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6pPr>
            <a:lvl7pPr indent="-304800" lvl="6" marL="32004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7pPr>
            <a:lvl8pPr indent="-304800" lvl="7" marL="36576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8pPr>
            <a:lvl9pPr indent="-304800" lvl="8" marL="41148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9pPr>
          </a:lstStyle>
          <a:p/>
        </p:txBody>
      </p:sp>
      <p:sp>
        <p:nvSpPr>
          <p:cNvPr id="36" name="Google Shape;36;p6"/>
          <p:cNvSpPr txBox="1"/>
          <p:nvPr>
            <p:ph idx="3" type="body"/>
          </p:nvPr>
        </p:nvSpPr>
        <p:spPr>
          <a:xfrm>
            <a:off x="4645026" y="1602835"/>
            <a:ext cx="4041900" cy="4797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indent="-228600" lvl="1" marL="914400" marR="0" rtl="0" algn="l">
              <a:spcBef>
                <a:spcPts val="30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2pPr>
            <a:lvl3pPr indent="-228600" lvl="2" marL="1371600" marR="0" rtl="0" algn="l">
              <a:spcBef>
                <a:spcPts val="270"/>
              </a:spcBef>
              <a:spcAft>
                <a:spcPts val="0"/>
              </a:spcAft>
              <a:buClr>
                <a:schemeClr val="dk1"/>
              </a:buClr>
              <a:buSzPts val="1350"/>
              <a:buFont typeface="Arial"/>
              <a:buNone/>
              <a:defRPr b="1" i="0" sz="1350" u="none" cap="none" strike="noStrike">
                <a:solidFill>
                  <a:schemeClr val="dk1"/>
                </a:solidFill>
                <a:latin typeface="Arial"/>
                <a:ea typeface="Arial"/>
                <a:cs typeface="Arial"/>
                <a:sym typeface="Arial"/>
              </a:defRPr>
            </a:lvl3pPr>
            <a:lvl4pPr indent="-228600" lvl="3" marL="1828800" marR="0" rtl="0" algn="l">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228600" lvl="4" marL="2286000" marR="0" rtl="0" algn="l">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228600" lvl="5" marL="2743200" marR="0" rtl="0" algn="l">
              <a:spcBef>
                <a:spcPts val="24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37" name="Google Shape;37;p6"/>
          <p:cNvSpPr txBox="1"/>
          <p:nvPr>
            <p:ph idx="4" type="body"/>
          </p:nvPr>
        </p:nvSpPr>
        <p:spPr>
          <a:xfrm>
            <a:off x="4645026" y="2082658"/>
            <a:ext cx="4041900" cy="2315100"/>
          </a:xfrm>
          <a:prstGeom prst="rect">
            <a:avLst/>
          </a:prstGeom>
          <a:noFill/>
          <a:ln>
            <a:noFill/>
          </a:ln>
        </p:spPr>
        <p:txBody>
          <a:bodyPr anchorCtr="0" anchor="t" bIns="45700" lIns="91425" spcFirstLastPara="1" rIns="91425" wrap="square" tIns="45700">
            <a:noAutofit/>
          </a:bodyPr>
          <a:lstStyle>
            <a:lvl1pPr indent="-342900" lvl="0" marL="457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23850" lvl="1" marL="914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14325" lvl="2" marL="1371600" marR="0" rtl="0" algn="l">
              <a:spcBef>
                <a:spcPts val="27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6pPr>
            <a:lvl7pPr indent="-304800" lvl="6" marL="32004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7pPr>
            <a:lvl8pPr indent="-304800" lvl="7" marL="36576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8pPr>
            <a:lvl9pPr indent="-304800" lvl="8" marL="41148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9pPr>
          </a:lstStyle>
          <a:p/>
        </p:txBody>
      </p:sp>
      <p:sp>
        <p:nvSpPr>
          <p:cNvPr id="38" name="Google Shape;38;p6"/>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39" name="Google Shape;39;p6"/>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0" name="Google Shape;40;p6"/>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350">
                <a:solidFill>
                  <a:schemeClr val="dk1"/>
                </a:solidFill>
                <a:latin typeface="Arial"/>
                <a:ea typeface="Arial"/>
                <a:cs typeface="Arial"/>
                <a:sym typeface="Arial"/>
              </a:defRPr>
            </a:lvl1pPr>
            <a:lvl2pPr indent="0" lvl="1" marL="0" marR="0" rtl="0" algn="l">
              <a:spcBef>
                <a:spcPts val="0"/>
              </a:spcBef>
              <a:buNone/>
              <a:defRPr sz="1350">
                <a:solidFill>
                  <a:schemeClr val="dk1"/>
                </a:solidFill>
                <a:latin typeface="Arial"/>
                <a:ea typeface="Arial"/>
                <a:cs typeface="Arial"/>
                <a:sym typeface="Arial"/>
              </a:defRPr>
            </a:lvl2pPr>
            <a:lvl3pPr indent="0" lvl="2" marL="0" marR="0" rtl="0" algn="l">
              <a:spcBef>
                <a:spcPts val="0"/>
              </a:spcBef>
              <a:buNone/>
              <a:defRPr sz="1350">
                <a:solidFill>
                  <a:schemeClr val="dk1"/>
                </a:solidFill>
                <a:latin typeface="Arial"/>
                <a:ea typeface="Arial"/>
                <a:cs typeface="Arial"/>
                <a:sym typeface="Arial"/>
              </a:defRPr>
            </a:lvl3pPr>
            <a:lvl4pPr indent="0" lvl="3" marL="0" marR="0" rtl="0" algn="l">
              <a:spcBef>
                <a:spcPts val="0"/>
              </a:spcBef>
              <a:buNone/>
              <a:defRPr sz="1350">
                <a:solidFill>
                  <a:schemeClr val="dk1"/>
                </a:solidFill>
                <a:latin typeface="Arial"/>
                <a:ea typeface="Arial"/>
                <a:cs typeface="Arial"/>
                <a:sym typeface="Arial"/>
              </a:defRPr>
            </a:lvl4pPr>
            <a:lvl5pPr indent="0" lvl="4" marL="0" marR="0" rtl="0" algn="l">
              <a:spcBef>
                <a:spcPts val="0"/>
              </a:spcBef>
              <a:buNone/>
              <a:defRPr sz="1350">
                <a:solidFill>
                  <a:schemeClr val="dk1"/>
                </a:solidFill>
                <a:latin typeface="Arial"/>
                <a:ea typeface="Arial"/>
                <a:cs typeface="Arial"/>
                <a:sym typeface="Arial"/>
              </a:defRPr>
            </a:lvl5pPr>
            <a:lvl6pPr indent="0" lvl="5" marL="0" marR="0" rtl="0" algn="l">
              <a:spcBef>
                <a:spcPts val="0"/>
              </a:spcBef>
              <a:buNone/>
              <a:defRPr sz="1350">
                <a:solidFill>
                  <a:schemeClr val="dk1"/>
                </a:solidFill>
                <a:latin typeface="Arial"/>
                <a:ea typeface="Arial"/>
                <a:cs typeface="Arial"/>
                <a:sym typeface="Arial"/>
              </a:defRPr>
            </a:lvl6pPr>
            <a:lvl7pPr indent="0" lvl="6" marL="0" marR="0" rtl="0" algn="l">
              <a:spcBef>
                <a:spcPts val="0"/>
              </a:spcBef>
              <a:buNone/>
              <a:defRPr sz="1350">
                <a:solidFill>
                  <a:schemeClr val="dk1"/>
                </a:solidFill>
                <a:latin typeface="Arial"/>
                <a:ea typeface="Arial"/>
                <a:cs typeface="Arial"/>
                <a:sym typeface="Arial"/>
              </a:defRPr>
            </a:lvl7pPr>
            <a:lvl8pPr indent="0" lvl="7" marL="0" marR="0" rtl="0" algn="l">
              <a:spcBef>
                <a:spcPts val="0"/>
              </a:spcBef>
              <a:buNone/>
              <a:defRPr sz="1350">
                <a:solidFill>
                  <a:schemeClr val="dk1"/>
                </a:solidFill>
                <a:latin typeface="Arial"/>
                <a:ea typeface="Arial"/>
                <a:cs typeface="Arial"/>
                <a:sym typeface="Arial"/>
              </a:defRPr>
            </a:lvl8pPr>
            <a:lvl9pPr indent="0" lvl="8" marL="0" marR="0" rtl="0" algn="l">
              <a:spcBef>
                <a:spcPts val="0"/>
              </a:spcBef>
              <a:buNone/>
              <a:defRPr sz="13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1" name="Google Shape;41;p6"/>
          <p:cNvSpPr txBox="1"/>
          <p:nvPr>
            <p:ph type="title"/>
          </p:nvPr>
        </p:nvSpPr>
        <p:spPr>
          <a:xfrm>
            <a:off x="457200" y="601796"/>
            <a:ext cx="8229600" cy="8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2" name="Shape 42"/>
        <p:cNvGrpSpPr/>
        <p:nvPr/>
      </p:nvGrpSpPr>
      <p:grpSpPr>
        <a:xfrm>
          <a:off x="0" y="0"/>
          <a:ext cx="0" cy="0"/>
          <a:chOff x="0" y="0"/>
          <a:chExt cx="0" cy="0"/>
        </a:xfrm>
      </p:grpSpPr>
      <p:sp>
        <p:nvSpPr>
          <p:cNvPr id="43" name="Google Shape;43;p7"/>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4" name="Google Shape;44;p7"/>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5" name="Google Shape;45;p7"/>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350">
                <a:solidFill>
                  <a:schemeClr val="dk1"/>
                </a:solidFill>
                <a:latin typeface="Arial"/>
                <a:ea typeface="Arial"/>
                <a:cs typeface="Arial"/>
                <a:sym typeface="Arial"/>
              </a:defRPr>
            </a:lvl1pPr>
            <a:lvl2pPr indent="0" lvl="1" marL="0" marR="0" rtl="0" algn="l">
              <a:spcBef>
                <a:spcPts val="0"/>
              </a:spcBef>
              <a:buNone/>
              <a:defRPr sz="1350">
                <a:solidFill>
                  <a:schemeClr val="dk1"/>
                </a:solidFill>
                <a:latin typeface="Arial"/>
                <a:ea typeface="Arial"/>
                <a:cs typeface="Arial"/>
                <a:sym typeface="Arial"/>
              </a:defRPr>
            </a:lvl2pPr>
            <a:lvl3pPr indent="0" lvl="2" marL="0" marR="0" rtl="0" algn="l">
              <a:spcBef>
                <a:spcPts val="0"/>
              </a:spcBef>
              <a:buNone/>
              <a:defRPr sz="1350">
                <a:solidFill>
                  <a:schemeClr val="dk1"/>
                </a:solidFill>
                <a:latin typeface="Arial"/>
                <a:ea typeface="Arial"/>
                <a:cs typeface="Arial"/>
                <a:sym typeface="Arial"/>
              </a:defRPr>
            </a:lvl3pPr>
            <a:lvl4pPr indent="0" lvl="3" marL="0" marR="0" rtl="0" algn="l">
              <a:spcBef>
                <a:spcPts val="0"/>
              </a:spcBef>
              <a:buNone/>
              <a:defRPr sz="1350">
                <a:solidFill>
                  <a:schemeClr val="dk1"/>
                </a:solidFill>
                <a:latin typeface="Arial"/>
                <a:ea typeface="Arial"/>
                <a:cs typeface="Arial"/>
                <a:sym typeface="Arial"/>
              </a:defRPr>
            </a:lvl4pPr>
            <a:lvl5pPr indent="0" lvl="4" marL="0" marR="0" rtl="0" algn="l">
              <a:spcBef>
                <a:spcPts val="0"/>
              </a:spcBef>
              <a:buNone/>
              <a:defRPr sz="1350">
                <a:solidFill>
                  <a:schemeClr val="dk1"/>
                </a:solidFill>
                <a:latin typeface="Arial"/>
                <a:ea typeface="Arial"/>
                <a:cs typeface="Arial"/>
                <a:sym typeface="Arial"/>
              </a:defRPr>
            </a:lvl5pPr>
            <a:lvl6pPr indent="0" lvl="5" marL="0" marR="0" rtl="0" algn="l">
              <a:spcBef>
                <a:spcPts val="0"/>
              </a:spcBef>
              <a:buNone/>
              <a:defRPr sz="1350">
                <a:solidFill>
                  <a:schemeClr val="dk1"/>
                </a:solidFill>
                <a:latin typeface="Arial"/>
                <a:ea typeface="Arial"/>
                <a:cs typeface="Arial"/>
                <a:sym typeface="Arial"/>
              </a:defRPr>
            </a:lvl6pPr>
            <a:lvl7pPr indent="0" lvl="6" marL="0" marR="0" rtl="0" algn="l">
              <a:spcBef>
                <a:spcPts val="0"/>
              </a:spcBef>
              <a:buNone/>
              <a:defRPr sz="1350">
                <a:solidFill>
                  <a:schemeClr val="dk1"/>
                </a:solidFill>
                <a:latin typeface="Arial"/>
                <a:ea typeface="Arial"/>
                <a:cs typeface="Arial"/>
                <a:sym typeface="Arial"/>
              </a:defRPr>
            </a:lvl7pPr>
            <a:lvl8pPr indent="0" lvl="7" marL="0" marR="0" rtl="0" algn="l">
              <a:spcBef>
                <a:spcPts val="0"/>
              </a:spcBef>
              <a:buNone/>
              <a:defRPr sz="1350">
                <a:solidFill>
                  <a:schemeClr val="dk1"/>
                </a:solidFill>
                <a:latin typeface="Arial"/>
                <a:ea typeface="Arial"/>
                <a:cs typeface="Arial"/>
                <a:sym typeface="Arial"/>
              </a:defRPr>
            </a:lvl8pPr>
            <a:lvl9pPr indent="0" lvl="8" marL="0" marR="0" rtl="0" algn="l">
              <a:spcBef>
                <a:spcPts val="0"/>
              </a:spcBef>
              <a:buNone/>
              <a:defRPr sz="13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6" name="Google Shape;46;p7"/>
          <p:cNvSpPr txBox="1"/>
          <p:nvPr>
            <p:ph type="title"/>
          </p:nvPr>
        </p:nvSpPr>
        <p:spPr>
          <a:xfrm>
            <a:off x="457200" y="601796"/>
            <a:ext cx="8229600" cy="8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8"/>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9" name="Google Shape;49;p8"/>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0" name="Google Shape;50;p8"/>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350">
                <a:solidFill>
                  <a:schemeClr val="dk1"/>
                </a:solidFill>
                <a:latin typeface="Arial"/>
                <a:ea typeface="Arial"/>
                <a:cs typeface="Arial"/>
                <a:sym typeface="Arial"/>
              </a:defRPr>
            </a:lvl1pPr>
            <a:lvl2pPr indent="0" lvl="1" marL="0" marR="0" rtl="0" algn="l">
              <a:spcBef>
                <a:spcPts val="0"/>
              </a:spcBef>
              <a:buNone/>
              <a:defRPr sz="1350">
                <a:solidFill>
                  <a:schemeClr val="dk1"/>
                </a:solidFill>
                <a:latin typeface="Arial"/>
                <a:ea typeface="Arial"/>
                <a:cs typeface="Arial"/>
                <a:sym typeface="Arial"/>
              </a:defRPr>
            </a:lvl2pPr>
            <a:lvl3pPr indent="0" lvl="2" marL="0" marR="0" rtl="0" algn="l">
              <a:spcBef>
                <a:spcPts val="0"/>
              </a:spcBef>
              <a:buNone/>
              <a:defRPr sz="1350">
                <a:solidFill>
                  <a:schemeClr val="dk1"/>
                </a:solidFill>
                <a:latin typeface="Arial"/>
                <a:ea typeface="Arial"/>
                <a:cs typeface="Arial"/>
                <a:sym typeface="Arial"/>
              </a:defRPr>
            </a:lvl3pPr>
            <a:lvl4pPr indent="0" lvl="3" marL="0" marR="0" rtl="0" algn="l">
              <a:spcBef>
                <a:spcPts val="0"/>
              </a:spcBef>
              <a:buNone/>
              <a:defRPr sz="1350">
                <a:solidFill>
                  <a:schemeClr val="dk1"/>
                </a:solidFill>
                <a:latin typeface="Arial"/>
                <a:ea typeface="Arial"/>
                <a:cs typeface="Arial"/>
                <a:sym typeface="Arial"/>
              </a:defRPr>
            </a:lvl4pPr>
            <a:lvl5pPr indent="0" lvl="4" marL="0" marR="0" rtl="0" algn="l">
              <a:spcBef>
                <a:spcPts val="0"/>
              </a:spcBef>
              <a:buNone/>
              <a:defRPr sz="1350">
                <a:solidFill>
                  <a:schemeClr val="dk1"/>
                </a:solidFill>
                <a:latin typeface="Arial"/>
                <a:ea typeface="Arial"/>
                <a:cs typeface="Arial"/>
                <a:sym typeface="Arial"/>
              </a:defRPr>
            </a:lvl5pPr>
            <a:lvl6pPr indent="0" lvl="5" marL="0" marR="0" rtl="0" algn="l">
              <a:spcBef>
                <a:spcPts val="0"/>
              </a:spcBef>
              <a:buNone/>
              <a:defRPr sz="1350">
                <a:solidFill>
                  <a:schemeClr val="dk1"/>
                </a:solidFill>
                <a:latin typeface="Arial"/>
                <a:ea typeface="Arial"/>
                <a:cs typeface="Arial"/>
                <a:sym typeface="Arial"/>
              </a:defRPr>
            </a:lvl6pPr>
            <a:lvl7pPr indent="0" lvl="6" marL="0" marR="0" rtl="0" algn="l">
              <a:spcBef>
                <a:spcPts val="0"/>
              </a:spcBef>
              <a:buNone/>
              <a:defRPr sz="1350">
                <a:solidFill>
                  <a:schemeClr val="dk1"/>
                </a:solidFill>
                <a:latin typeface="Arial"/>
                <a:ea typeface="Arial"/>
                <a:cs typeface="Arial"/>
                <a:sym typeface="Arial"/>
              </a:defRPr>
            </a:lvl7pPr>
            <a:lvl8pPr indent="0" lvl="7" marL="0" marR="0" rtl="0" algn="l">
              <a:spcBef>
                <a:spcPts val="0"/>
              </a:spcBef>
              <a:buNone/>
              <a:defRPr sz="1350">
                <a:solidFill>
                  <a:schemeClr val="dk1"/>
                </a:solidFill>
                <a:latin typeface="Arial"/>
                <a:ea typeface="Arial"/>
                <a:cs typeface="Arial"/>
                <a:sym typeface="Arial"/>
              </a:defRPr>
            </a:lvl8pPr>
            <a:lvl9pPr indent="0" lvl="8" marL="0" marR="0" rtl="0" algn="l">
              <a:spcBef>
                <a:spcPts val="0"/>
              </a:spcBef>
              <a:buNone/>
              <a:defRPr sz="13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1" name="Shape 51"/>
        <p:cNvGrpSpPr/>
        <p:nvPr/>
      </p:nvGrpSpPr>
      <p:grpSpPr>
        <a:xfrm>
          <a:off x="0" y="0"/>
          <a:ext cx="0" cy="0"/>
          <a:chOff x="0" y="0"/>
          <a:chExt cx="0" cy="0"/>
        </a:xfrm>
      </p:grpSpPr>
      <p:sp>
        <p:nvSpPr>
          <p:cNvPr id="52" name="Google Shape;52;p9"/>
          <p:cNvSpPr txBox="1"/>
          <p:nvPr>
            <p:ph type="title"/>
          </p:nvPr>
        </p:nvSpPr>
        <p:spPr>
          <a:xfrm>
            <a:off x="457201" y="247830"/>
            <a:ext cx="3008400" cy="12147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3" name="Google Shape;53;p9"/>
          <p:cNvSpPr txBox="1"/>
          <p:nvPr>
            <p:ph idx="1" type="body"/>
          </p:nvPr>
        </p:nvSpPr>
        <p:spPr>
          <a:xfrm>
            <a:off x="3575050" y="314551"/>
            <a:ext cx="5111700" cy="40020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54" name="Google Shape;54;p9"/>
          <p:cNvSpPr txBox="1"/>
          <p:nvPr>
            <p:ph idx="2" type="body"/>
          </p:nvPr>
        </p:nvSpPr>
        <p:spPr>
          <a:xfrm>
            <a:off x="457201" y="1462465"/>
            <a:ext cx="3008400" cy="28542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1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1pPr>
            <a:lvl2pPr indent="-228600" lvl="1" marL="9144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2pPr>
            <a:lvl3pPr indent="-228600" lvl="2" marL="1371600" marR="0" rtl="0" algn="l">
              <a:spcBef>
                <a:spcPts val="150"/>
              </a:spcBef>
              <a:spcAft>
                <a:spcPts val="0"/>
              </a:spcAft>
              <a:buClr>
                <a:schemeClr val="dk1"/>
              </a:buClr>
              <a:buSzPts val="750"/>
              <a:buFont typeface="Arial"/>
              <a:buNone/>
              <a:defRPr b="0" i="0" sz="750" u="none" cap="none" strike="noStrike">
                <a:solidFill>
                  <a:schemeClr val="dk1"/>
                </a:solidFill>
                <a:latin typeface="Arial"/>
                <a:ea typeface="Arial"/>
                <a:cs typeface="Arial"/>
                <a:sym typeface="Arial"/>
              </a:defRPr>
            </a:lvl3pPr>
            <a:lvl4pPr indent="-228600" lvl="3" marL="1828800" marR="0" rtl="0" algn="l">
              <a:spcBef>
                <a:spcPts val="135"/>
              </a:spcBef>
              <a:spcAft>
                <a:spcPts val="0"/>
              </a:spcAft>
              <a:buClr>
                <a:schemeClr val="dk1"/>
              </a:buClr>
              <a:buSzPts val="675"/>
              <a:buFont typeface="Arial"/>
              <a:buNone/>
              <a:defRPr b="0" i="0" sz="675" u="none" cap="none" strike="noStrike">
                <a:solidFill>
                  <a:schemeClr val="dk1"/>
                </a:solidFill>
                <a:latin typeface="Arial"/>
                <a:ea typeface="Arial"/>
                <a:cs typeface="Arial"/>
                <a:sym typeface="Arial"/>
              </a:defRPr>
            </a:lvl4pPr>
            <a:lvl5pPr indent="-228600" lvl="4" marL="2286000" marR="0" rtl="0" algn="l">
              <a:spcBef>
                <a:spcPts val="135"/>
              </a:spcBef>
              <a:spcAft>
                <a:spcPts val="0"/>
              </a:spcAft>
              <a:buClr>
                <a:schemeClr val="dk1"/>
              </a:buClr>
              <a:buSzPts val="675"/>
              <a:buFont typeface="Arial"/>
              <a:buNone/>
              <a:defRPr b="0" i="0" sz="675" u="none" cap="none" strike="noStrike">
                <a:solidFill>
                  <a:schemeClr val="dk1"/>
                </a:solidFill>
                <a:latin typeface="Arial"/>
                <a:ea typeface="Arial"/>
                <a:cs typeface="Arial"/>
                <a:sym typeface="Arial"/>
              </a:defRPr>
            </a:lvl5pPr>
            <a:lvl6pPr indent="-228600" lvl="5" marL="2743200" marR="0" rtl="0" algn="l">
              <a:spcBef>
                <a:spcPts val="135"/>
              </a:spcBef>
              <a:spcAft>
                <a:spcPts val="0"/>
              </a:spcAft>
              <a:buClr>
                <a:schemeClr val="dk1"/>
              </a:buClr>
              <a:buSzPts val="675"/>
              <a:buFont typeface="Arial"/>
              <a:buNone/>
              <a:defRPr b="0" i="0" sz="675" u="none" cap="none" strike="noStrike">
                <a:solidFill>
                  <a:schemeClr val="dk1"/>
                </a:solidFill>
                <a:latin typeface="Calibri"/>
                <a:ea typeface="Calibri"/>
                <a:cs typeface="Calibri"/>
                <a:sym typeface="Calibri"/>
              </a:defRPr>
            </a:lvl6pPr>
            <a:lvl7pPr indent="-228600" lvl="6" marL="3200400" marR="0" rtl="0" algn="l">
              <a:spcBef>
                <a:spcPts val="135"/>
              </a:spcBef>
              <a:spcAft>
                <a:spcPts val="0"/>
              </a:spcAft>
              <a:buClr>
                <a:schemeClr val="dk1"/>
              </a:buClr>
              <a:buSzPts val="675"/>
              <a:buFont typeface="Arial"/>
              <a:buNone/>
              <a:defRPr b="0" i="0" sz="675" u="none" cap="none" strike="noStrike">
                <a:solidFill>
                  <a:schemeClr val="dk1"/>
                </a:solidFill>
                <a:latin typeface="Calibri"/>
                <a:ea typeface="Calibri"/>
                <a:cs typeface="Calibri"/>
                <a:sym typeface="Calibri"/>
              </a:defRPr>
            </a:lvl7pPr>
            <a:lvl8pPr indent="-228600" lvl="7" marL="3657600" marR="0" rtl="0" algn="l">
              <a:spcBef>
                <a:spcPts val="135"/>
              </a:spcBef>
              <a:spcAft>
                <a:spcPts val="0"/>
              </a:spcAft>
              <a:buClr>
                <a:schemeClr val="dk1"/>
              </a:buClr>
              <a:buSzPts val="675"/>
              <a:buFont typeface="Arial"/>
              <a:buNone/>
              <a:defRPr b="0" i="0" sz="675" u="none" cap="none" strike="noStrike">
                <a:solidFill>
                  <a:schemeClr val="dk1"/>
                </a:solidFill>
                <a:latin typeface="Calibri"/>
                <a:ea typeface="Calibri"/>
                <a:cs typeface="Calibri"/>
                <a:sym typeface="Calibri"/>
              </a:defRPr>
            </a:lvl8pPr>
            <a:lvl9pPr indent="-228600" lvl="8" marL="4114800" marR="0" rtl="0" algn="l">
              <a:spcBef>
                <a:spcPts val="135"/>
              </a:spcBef>
              <a:spcAft>
                <a:spcPts val="0"/>
              </a:spcAft>
              <a:buClr>
                <a:schemeClr val="dk1"/>
              </a:buClr>
              <a:buSzPts val="675"/>
              <a:buFont typeface="Arial"/>
              <a:buNone/>
              <a:defRPr b="0" i="0" sz="675" u="none" cap="none" strike="noStrike">
                <a:solidFill>
                  <a:schemeClr val="dk1"/>
                </a:solidFill>
                <a:latin typeface="Calibri"/>
                <a:ea typeface="Calibri"/>
                <a:cs typeface="Calibri"/>
                <a:sym typeface="Calibri"/>
              </a:defRPr>
            </a:lvl9pPr>
          </a:lstStyle>
          <a:p/>
        </p:txBody>
      </p:sp>
      <p:sp>
        <p:nvSpPr>
          <p:cNvPr id="55" name="Google Shape;55;p9"/>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6" name="Google Shape;56;p9"/>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7" name="Google Shape;57;p9"/>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350">
                <a:solidFill>
                  <a:schemeClr val="dk1"/>
                </a:solidFill>
                <a:latin typeface="Arial"/>
                <a:ea typeface="Arial"/>
                <a:cs typeface="Arial"/>
                <a:sym typeface="Arial"/>
              </a:defRPr>
            </a:lvl1pPr>
            <a:lvl2pPr indent="0" lvl="1" marL="0" marR="0" rtl="0" algn="l">
              <a:spcBef>
                <a:spcPts val="0"/>
              </a:spcBef>
              <a:buNone/>
              <a:defRPr sz="1350">
                <a:solidFill>
                  <a:schemeClr val="dk1"/>
                </a:solidFill>
                <a:latin typeface="Arial"/>
                <a:ea typeface="Arial"/>
                <a:cs typeface="Arial"/>
                <a:sym typeface="Arial"/>
              </a:defRPr>
            </a:lvl2pPr>
            <a:lvl3pPr indent="0" lvl="2" marL="0" marR="0" rtl="0" algn="l">
              <a:spcBef>
                <a:spcPts val="0"/>
              </a:spcBef>
              <a:buNone/>
              <a:defRPr sz="1350">
                <a:solidFill>
                  <a:schemeClr val="dk1"/>
                </a:solidFill>
                <a:latin typeface="Arial"/>
                <a:ea typeface="Arial"/>
                <a:cs typeface="Arial"/>
                <a:sym typeface="Arial"/>
              </a:defRPr>
            </a:lvl3pPr>
            <a:lvl4pPr indent="0" lvl="3" marL="0" marR="0" rtl="0" algn="l">
              <a:spcBef>
                <a:spcPts val="0"/>
              </a:spcBef>
              <a:buNone/>
              <a:defRPr sz="1350">
                <a:solidFill>
                  <a:schemeClr val="dk1"/>
                </a:solidFill>
                <a:latin typeface="Arial"/>
                <a:ea typeface="Arial"/>
                <a:cs typeface="Arial"/>
                <a:sym typeface="Arial"/>
              </a:defRPr>
            </a:lvl4pPr>
            <a:lvl5pPr indent="0" lvl="4" marL="0" marR="0" rtl="0" algn="l">
              <a:spcBef>
                <a:spcPts val="0"/>
              </a:spcBef>
              <a:buNone/>
              <a:defRPr sz="1350">
                <a:solidFill>
                  <a:schemeClr val="dk1"/>
                </a:solidFill>
                <a:latin typeface="Arial"/>
                <a:ea typeface="Arial"/>
                <a:cs typeface="Arial"/>
                <a:sym typeface="Arial"/>
              </a:defRPr>
            </a:lvl5pPr>
            <a:lvl6pPr indent="0" lvl="5" marL="0" marR="0" rtl="0" algn="l">
              <a:spcBef>
                <a:spcPts val="0"/>
              </a:spcBef>
              <a:buNone/>
              <a:defRPr sz="1350">
                <a:solidFill>
                  <a:schemeClr val="dk1"/>
                </a:solidFill>
                <a:latin typeface="Arial"/>
                <a:ea typeface="Arial"/>
                <a:cs typeface="Arial"/>
                <a:sym typeface="Arial"/>
              </a:defRPr>
            </a:lvl6pPr>
            <a:lvl7pPr indent="0" lvl="6" marL="0" marR="0" rtl="0" algn="l">
              <a:spcBef>
                <a:spcPts val="0"/>
              </a:spcBef>
              <a:buNone/>
              <a:defRPr sz="1350">
                <a:solidFill>
                  <a:schemeClr val="dk1"/>
                </a:solidFill>
                <a:latin typeface="Arial"/>
                <a:ea typeface="Arial"/>
                <a:cs typeface="Arial"/>
                <a:sym typeface="Arial"/>
              </a:defRPr>
            </a:lvl7pPr>
            <a:lvl8pPr indent="0" lvl="7" marL="0" marR="0" rtl="0" algn="l">
              <a:spcBef>
                <a:spcPts val="0"/>
              </a:spcBef>
              <a:buNone/>
              <a:defRPr sz="1350">
                <a:solidFill>
                  <a:schemeClr val="dk1"/>
                </a:solidFill>
                <a:latin typeface="Arial"/>
                <a:ea typeface="Arial"/>
                <a:cs typeface="Arial"/>
                <a:sym typeface="Arial"/>
              </a:defRPr>
            </a:lvl8pPr>
            <a:lvl9pPr indent="0" lvl="8" marL="0" marR="0" rtl="0" algn="l">
              <a:spcBef>
                <a:spcPts val="0"/>
              </a:spcBef>
              <a:buNone/>
              <a:defRPr sz="13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 name="Shape 58"/>
        <p:cNvGrpSpPr/>
        <p:nvPr/>
      </p:nvGrpSpPr>
      <p:grpSpPr>
        <a:xfrm>
          <a:off x="0" y="0"/>
          <a:ext cx="0" cy="0"/>
          <a:chOff x="0" y="0"/>
          <a:chExt cx="0" cy="0"/>
        </a:xfrm>
      </p:grpSpPr>
      <p:sp>
        <p:nvSpPr>
          <p:cNvPr id="59" name="Google Shape;59;p10"/>
          <p:cNvSpPr txBox="1"/>
          <p:nvPr>
            <p:ph type="title"/>
          </p:nvPr>
        </p:nvSpPr>
        <p:spPr>
          <a:xfrm>
            <a:off x="1792288" y="3237593"/>
            <a:ext cx="5486400" cy="4251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Google Shape;60;p10"/>
          <p:cNvSpPr/>
          <p:nvPr>
            <p:ph idx="2" type="pic"/>
          </p:nvPr>
        </p:nvSpPr>
        <p:spPr>
          <a:xfrm>
            <a:off x="1792288" y="397695"/>
            <a:ext cx="5486400" cy="2785200"/>
          </a:xfrm>
          <a:prstGeom prst="rect">
            <a:avLst/>
          </a:prstGeom>
          <a:noFill/>
          <a:ln>
            <a:noFill/>
          </a:ln>
        </p:spPr>
      </p:sp>
      <p:sp>
        <p:nvSpPr>
          <p:cNvPr id="61" name="Google Shape;61;p10"/>
          <p:cNvSpPr txBox="1"/>
          <p:nvPr>
            <p:ph idx="1" type="body"/>
          </p:nvPr>
        </p:nvSpPr>
        <p:spPr>
          <a:xfrm>
            <a:off x="1792288" y="3662646"/>
            <a:ext cx="5486400" cy="5901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1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1pPr>
            <a:lvl2pPr indent="-228600" lvl="1" marL="9144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2pPr>
            <a:lvl3pPr indent="-228600" lvl="2" marL="1371600" marR="0" rtl="0" algn="l">
              <a:spcBef>
                <a:spcPts val="150"/>
              </a:spcBef>
              <a:spcAft>
                <a:spcPts val="0"/>
              </a:spcAft>
              <a:buClr>
                <a:schemeClr val="dk1"/>
              </a:buClr>
              <a:buSzPts val="750"/>
              <a:buFont typeface="Arial"/>
              <a:buNone/>
              <a:defRPr b="0" i="0" sz="750" u="none" cap="none" strike="noStrike">
                <a:solidFill>
                  <a:schemeClr val="dk1"/>
                </a:solidFill>
                <a:latin typeface="Arial"/>
                <a:ea typeface="Arial"/>
                <a:cs typeface="Arial"/>
                <a:sym typeface="Arial"/>
              </a:defRPr>
            </a:lvl3pPr>
            <a:lvl4pPr indent="-228600" lvl="3" marL="1828800" marR="0" rtl="0" algn="l">
              <a:spcBef>
                <a:spcPts val="135"/>
              </a:spcBef>
              <a:spcAft>
                <a:spcPts val="0"/>
              </a:spcAft>
              <a:buClr>
                <a:schemeClr val="dk1"/>
              </a:buClr>
              <a:buSzPts val="675"/>
              <a:buFont typeface="Arial"/>
              <a:buNone/>
              <a:defRPr b="0" i="0" sz="675" u="none" cap="none" strike="noStrike">
                <a:solidFill>
                  <a:schemeClr val="dk1"/>
                </a:solidFill>
                <a:latin typeface="Arial"/>
                <a:ea typeface="Arial"/>
                <a:cs typeface="Arial"/>
                <a:sym typeface="Arial"/>
              </a:defRPr>
            </a:lvl4pPr>
            <a:lvl5pPr indent="-228600" lvl="4" marL="2286000" marR="0" rtl="0" algn="l">
              <a:spcBef>
                <a:spcPts val="135"/>
              </a:spcBef>
              <a:spcAft>
                <a:spcPts val="0"/>
              </a:spcAft>
              <a:buClr>
                <a:schemeClr val="dk1"/>
              </a:buClr>
              <a:buSzPts val="675"/>
              <a:buFont typeface="Arial"/>
              <a:buNone/>
              <a:defRPr b="0" i="0" sz="675" u="none" cap="none" strike="noStrike">
                <a:solidFill>
                  <a:schemeClr val="dk1"/>
                </a:solidFill>
                <a:latin typeface="Arial"/>
                <a:ea typeface="Arial"/>
                <a:cs typeface="Arial"/>
                <a:sym typeface="Arial"/>
              </a:defRPr>
            </a:lvl5pPr>
            <a:lvl6pPr indent="-228600" lvl="5" marL="2743200" marR="0" rtl="0" algn="l">
              <a:spcBef>
                <a:spcPts val="135"/>
              </a:spcBef>
              <a:spcAft>
                <a:spcPts val="0"/>
              </a:spcAft>
              <a:buClr>
                <a:schemeClr val="dk1"/>
              </a:buClr>
              <a:buSzPts val="675"/>
              <a:buFont typeface="Arial"/>
              <a:buNone/>
              <a:defRPr b="0" i="0" sz="675" u="none" cap="none" strike="noStrike">
                <a:solidFill>
                  <a:schemeClr val="dk1"/>
                </a:solidFill>
                <a:latin typeface="Calibri"/>
                <a:ea typeface="Calibri"/>
                <a:cs typeface="Calibri"/>
                <a:sym typeface="Calibri"/>
              </a:defRPr>
            </a:lvl6pPr>
            <a:lvl7pPr indent="-228600" lvl="6" marL="3200400" marR="0" rtl="0" algn="l">
              <a:spcBef>
                <a:spcPts val="135"/>
              </a:spcBef>
              <a:spcAft>
                <a:spcPts val="0"/>
              </a:spcAft>
              <a:buClr>
                <a:schemeClr val="dk1"/>
              </a:buClr>
              <a:buSzPts val="675"/>
              <a:buFont typeface="Arial"/>
              <a:buNone/>
              <a:defRPr b="0" i="0" sz="675" u="none" cap="none" strike="noStrike">
                <a:solidFill>
                  <a:schemeClr val="dk1"/>
                </a:solidFill>
                <a:latin typeface="Calibri"/>
                <a:ea typeface="Calibri"/>
                <a:cs typeface="Calibri"/>
                <a:sym typeface="Calibri"/>
              </a:defRPr>
            </a:lvl7pPr>
            <a:lvl8pPr indent="-228600" lvl="7" marL="3657600" marR="0" rtl="0" algn="l">
              <a:spcBef>
                <a:spcPts val="135"/>
              </a:spcBef>
              <a:spcAft>
                <a:spcPts val="0"/>
              </a:spcAft>
              <a:buClr>
                <a:schemeClr val="dk1"/>
              </a:buClr>
              <a:buSzPts val="675"/>
              <a:buFont typeface="Arial"/>
              <a:buNone/>
              <a:defRPr b="0" i="0" sz="675" u="none" cap="none" strike="noStrike">
                <a:solidFill>
                  <a:schemeClr val="dk1"/>
                </a:solidFill>
                <a:latin typeface="Calibri"/>
                <a:ea typeface="Calibri"/>
                <a:cs typeface="Calibri"/>
                <a:sym typeface="Calibri"/>
              </a:defRPr>
            </a:lvl8pPr>
            <a:lvl9pPr indent="-228600" lvl="8" marL="4114800" marR="0" rtl="0" algn="l">
              <a:spcBef>
                <a:spcPts val="135"/>
              </a:spcBef>
              <a:spcAft>
                <a:spcPts val="0"/>
              </a:spcAft>
              <a:buClr>
                <a:schemeClr val="dk1"/>
              </a:buClr>
              <a:buSzPts val="675"/>
              <a:buFont typeface="Arial"/>
              <a:buNone/>
              <a:defRPr b="0" i="0" sz="675" u="none" cap="none" strike="noStrike">
                <a:solidFill>
                  <a:schemeClr val="dk1"/>
                </a:solidFill>
                <a:latin typeface="Calibri"/>
                <a:ea typeface="Calibri"/>
                <a:cs typeface="Calibri"/>
                <a:sym typeface="Calibri"/>
              </a:defRPr>
            </a:lvl9pPr>
          </a:lstStyle>
          <a:p/>
        </p:txBody>
      </p:sp>
      <p:sp>
        <p:nvSpPr>
          <p:cNvPr id="62" name="Google Shape;62;p10"/>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63" name="Google Shape;63;p10"/>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64" name="Google Shape;64;p10"/>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350">
                <a:solidFill>
                  <a:schemeClr val="dk1"/>
                </a:solidFill>
                <a:latin typeface="Arial"/>
                <a:ea typeface="Arial"/>
                <a:cs typeface="Arial"/>
                <a:sym typeface="Arial"/>
              </a:defRPr>
            </a:lvl1pPr>
            <a:lvl2pPr indent="0" lvl="1" marL="0" marR="0" rtl="0" algn="l">
              <a:spcBef>
                <a:spcPts val="0"/>
              </a:spcBef>
              <a:buNone/>
              <a:defRPr sz="1350">
                <a:solidFill>
                  <a:schemeClr val="dk1"/>
                </a:solidFill>
                <a:latin typeface="Arial"/>
                <a:ea typeface="Arial"/>
                <a:cs typeface="Arial"/>
                <a:sym typeface="Arial"/>
              </a:defRPr>
            </a:lvl2pPr>
            <a:lvl3pPr indent="0" lvl="2" marL="0" marR="0" rtl="0" algn="l">
              <a:spcBef>
                <a:spcPts val="0"/>
              </a:spcBef>
              <a:buNone/>
              <a:defRPr sz="1350">
                <a:solidFill>
                  <a:schemeClr val="dk1"/>
                </a:solidFill>
                <a:latin typeface="Arial"/>
                <a:ea typeface="Arial"/>
                <a:cs typeface="Arial"/>
                <a:sym typeface="Arial"/>
              </a:defRPr>
            </a:lvl3pPr>
            <a:lvl4pPr indent="0" lvl="3" marL="0" marR="0" rtl="0" algn="l">
              <a:spcBef>
                <a:spcPts val="0"/>
              </a:spcBef>
              <a:buNone/>
              <a:defRPr sz="1350">
                <a:solidFill>
                  <a:schemeClr val="dk1"/>
                </a:solidFill>
                <a:latin typeface="Arial"/>
                <a:ea typeface="Arial"/>
                <a:cs typeface="Arial"/>
                <a:sym typeface="Arial"/>
              </a:defRPr>
            </a:lvl4pPr>
            <a:lvl5pPr indent="0" lvl="4" marL="0" marR="0" rtl="0" algn="l">
              <a:spcBef>
                <a:spcPts val="0"/>
              </a:spcBef>
              <a:buNone/>
              <a:defRPr sz="1350">
                <a:solidFill>
                  <a:schemeClr val="dk1"/>
                </a:solidFill>
                <a:latin typeface="Arial"/>
                <a:ea typeface="Arial"/>
                <a:cs typeface="Arial"/>
                <a:sym typeface="Arial"/>
              </a:defRPr>
            </a:lvl5pPr>
            <a:lvl6pPr indent="0" lvl="5" marL="0" marR="0" rtl="0" algn="l">
              <a:spcBef>
                <a:spcPts val="0"/>
              </a:spcBef>
              <a:buNone/>
              <a:defRPr sz="1350">
                <a:solidFill>
                  <a:schemeClr val="dk1"/>
                </a:solidFill>
                <a:latin typeface="Arial"/>
                <a:ea typeface="Arial"/>
                <a:cs typeface="Arial"/>
                <a:sym typeface="Arial"/>
              </a:defRPr>
            </a:lvl6pPr>
            <a:lvl7pPr indent="0" lvl="6" marL="0" marR="0" rtl="0" algn="l">
              <a:spcBef>
                <a:spcPts val="0"/>
              </a:spcBef>
              <a:buNone/>
              <a:defRPr sz="1350">
                <a:solidFill>
                  <a:schemeClr val="dk1"/>
                </a:solidFill>
                <a:latin typeface="Arial"/>
                <a:ea typeface="Arial"/>
                <a:cs typeface="Arial"/>
                <a:sym typeface="Arial"/>
              </a:defRPr>
            </a:lvl7pPr>
            <a:lvl8pPr indent="0" lvl="7" marL="0" marR="0" rtl="0" algn="l">
              <a:spcBef>
                <a:spcPts val="0"/>
              </a:spcBef>
              <a:buNone/>
              <a:defRPr sz="1350">
                <a:solidFill>
                  <a:schemeClr val="dk1"/>
                </a:solidFill>
                <a:latin typeface="Arial"/>
                <a:ea typeface="Arial"/>
                <a:cs typeface="Arial"/>
                <a:sym typeface="Arial"/>
              </a:defRPr>
            </a:lvl8pPr>
            <a:lvl9pPr indent="0" lvl="8" marL="0" marR="0" rtl="0" algn="l">
              <a:spcBef>
                <a:spcPts val="0"/>
              </a:spcBef>
              <a:buNone/>
              <a:defRPr sz="13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4601210"/>
            <a:ext cx="9144000" cy="548700"/>
          </a:xfrm>
          <a:prstGeom prst="rect">
            <a:avLst/>
          </a:prstGeom>
          <a:gradFill>
            <a:gsLst>
              <a:gs pos="0">
                <a:srgbClr val="004120"/>
              </a:gs>
              <a:gs pos="50000">
                <a:srgbClr val="005E2E"/>
              </a:gs>
              <a:gs pos="100000">
                <a:srgbClr val="007138"/>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pic>
        <p:nvPicPr>
          <p:cNvPr id="7" name="Google Shape;7;p1"/>
          <p:cNvPicPr preferRelativeResize="0"/>
          <p:nvPr/>
        </p:nvPicPr>
        <p:blipFill rotWithShape="1">
          <a:blip r:embed="rId1">
            <a:alphaModFix/>
          </a:blip>
          <a:srcRect b="0" l="0" r="0" t="0"/>
          <a:stretch/>
        </p:blipFill>
        <p:spPr>
          <a:xfrm>
            <a:off x="178552" y="4786275"/>
            <a:ext cx="3154410" cy="20038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3"/>
          <p:cNvSpPr txBox="1"/>
          <p:nvPr>
            <p:ph type="ctrTitle"/>
          </p:nvPr>
        </p:nvSpPr>
        <p:spPr>
          <a:xfrm>
            <a:off x="457200" y="1597819"/>
            <a:ext cx="8229600" cy="1102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
              <a:t>Not My Forte Piano</a:t>
            </a:r>
            <a:endParaRPr/>
          </a:p>
          <a:p>
            <a:pPr indent="0" lvl="0" marL="0" rtl="0" algn="ctr">
              <a:spcBef>
                <a:spcPts val="0"/>
              </a:spcBef>
              <a:spcAft>
                <a:spcPts val="0"/>
              </a:spcAft>
              <a:buNone/>
            </a:pPr>
            <a:r>
              <a:rPr lang="en"/>
              <a:t>By: Team </a:t>
            </a:r>
            <a:r>
              <a:rPr lang="en"/>
              <a:t>Not My Forte Piano</a:t>
            </a:r>
            <a:endParaRPr/>
          </a:p>
        </p:txBody>
      </p:sp>
      <p:sp>
        <p:nvSpPr>
          <p:cNvPr id="82" name="Google Shape;82;p13"/>
          <p:cNvSpPr txBox="1"/>
          <p:nvPr>
            <p:ph idx="1" type="subTitle"/>
          </p:nvPr>
        </p:nvSpPr>
        <p:spPr>
          <a:xfrm>
            <a:off x="1371600" y="2914650"/>
            <a:ext cx="6400800" cy="12147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Clr>
                <a:schemeClr val="dk1"/>
              </a:buClr>
              <a:buSzPts val="1100"/>
              <a:buFont typeface="Arial"/>
              <a:buNone/>
            </a:pPr>
            <a:r>
              <a:rPr lang="en"/>
              <a:t>Jake Hamblin, Nick Latham, Vaibhav Patel, Alexander Shampton, and Alex Yeoh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Play Along (Jake Hamblin)</a:t>
            </a:r>
            <a:endParaRPr/>
          </a:p>
        </p:txBody>
      </p:sp>
      <p:sp>
        <p:nvSpPr>
          <p:cNvPr id="136" name="Google Shape;136;p22"/>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User Story:</a:t>
            </a:r>
            <a:endParaRPr/>
          </a:p>
          <a:p>
            <a:pPr indent="-361950" lvl="1" marL="914400" rtl="0" algn="l">
              <a:spcBef>
                <a:spcPts val="0"/>
              </a:spcBef>
              <a:spcAft>
                <a:spcPts val="0"/>
              </a:spcAft>
              <a:buSzPts val="2100"/>
              <a:buChar char="○"/>
            </a:pPr>
            <a:r>
              <a:rPr lang="en"/>
              <a:t>As a competitive musician, I want to be able to play a provided song and get a high score so I can compete for the best score.</a:t>
            </a:r>
            <a:endParaRPr/>
          </a:p>
          <a:p>
            <a:pPr indent="-381000" lvl="0" marL="457200" rtl="0" algn="l">
              <a:spcBef>
                <a:spcPts val="0"/>
              </a:spcBef>
              <a:spcAft>
                <a:spcPts val="0"/>
              </a:spcAft>
              <a:buSzPts val="2400"/>
              <a:buChar char="●"/>
            </a:pPr>
            <a:r>
              <a:rPr lang="en"/>
              <a:t>Requirement:</a:t>
            </a:r>
            <a:endParaRPr/>
          </a:p>
          <a:p>
            <a:pPr indent="-361950" lvl="1" marL="914400" rtl="0" algn="l">
              <a:spcBef>
                <a:spcPts val="0"/>
              </a:spcBef>
              <a:spcAft>
                <a:spcPts val="0"/>
              </a:spcAft>
              <a:buSzPts val="2100"/>
              <a:buChar char="○"/>
            </a:pPr>
            <a:r>
              <a:rPr lang="en"/>
              <a:t>The system shall have a song selection menu</a:t>
            </a:r>
            <a:endParaRPr/>
          </a:p>
          <a:p>
            <a:pPr indent="-361950" lvl="1" marL="914400" rtl="0" algn="l">
              <a:spcBef>
                <a:spcPts val="0"/>
              </a:spcBef>
              <a:spcAft>
                <a:spcPts val="0"/>
              </a:spcAft>
              <a:buSzPts val="2100"/>
              <a:buChar char="○"/>
            </a:pPr>
            <a:r>
              <a:rPr lang="en"/>
              <a:t>The system shall allow the user to input their score into the leaderboard for Play Music mode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Play Along (Jake Hamblin)</a:t>
            </a:r>
            <a:endParaRPr/>
          </a:p>
        </p:txBody>
      </p:sp>
      <p:sp>
        <p:nvSpPr>
          <p:cNvPr id="142" name="Google Shape;142;p23"/>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Design Specification:</a:t>
            </a:r>
            <a:endParaRPr/>
          </a:p>
          <a:p>
            <a:pPr indent="-361950" lvl="1" marL="914400" rtl="0" algn="l">
              <a:spcBef>
                <a:spcPts val="0"/>
              </a:spcBef>
              <a:spcAft>
                <a:spcPts val="0"/>
              </a:spcAft>
              <a:buSzPts val="2100"/>
              <a:buChar char="○"/>
            </a:pPr>
            <a:r>
              <a:rPr lang="en"/>
              <a:t>The system shall have a database for songs. These songs will be broken down into notes that the front end will display to the user. The backend shall keep track of the number of notes the user plays that correctly correspond to the notes of the song, and determine the user's score based on the this.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Play Along (Jake Hamblin)</a:t>
            </a:r>
            <a:endParaRPr/>
          </a:p>
        </p:txBody>
      </p:sp>
      <p:sp>
        <p:nvSpPr>
          <p:cNvPr id="148" name="Google Shape;148;p24"/>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Select song</a:t>
            </a:r>
            <a:endParaRPr/>
          </a:p>
          <a:p>
            <a:pPr indent="-381000" lvl="0" marL="457200" rtl="0" algn="l">
              <a:spcBef>
                <a:spcPts val="0"/>
              </a:spcBef>
              <a:spcAft>
                <a:spcPts val="0"/>
              </a:spcAft>
              <a:buSzPts val="2400"/>
              <a:buChar char="●"/>
            </a:pPr>
            <a:r>
              <a:rPr lang="en"/>
              <a:t>Read song database</a:t>
            </a:r>
            <a:endParaRPr/>
          </a:p>
          <a:p>
            <a:pPr indent="-381000" lvl="0" marL="457200" rtl="0" algn="l">
              <a:spcBef>
                <a:spcPts val="0"/>
              </a:spcBef>
              <a:spcAft>
                <a:spcPts val="0"/>
              </a:spcAft>
              <a:buSzPts val="2400"/>
              <a:buChar char="●"/>
            </a:pPr>
            <a:r>
              <a:rPr lang="en"/>
              <a:t>Show notes to play</a:t>
            </a:r>
            <a:endParaRPr/>
          </a:p>
          <a:p>
            <a:pPr indent="-381000" lvl="0" marL="457200" rtl="0" algn="l">
              <a:spcBef>
                <a:spcPts val="0"/>
              </a:spcBef>
              <a:spcAft>
                <a:spcPts val="0"/>
              </a:spcAft>
              <a:buSzPts val="2400"/>
              <a:buChar char="●"/>
            </a:pPr>
            <a:r>
              <a:rPr lang="en"/>
              <a:t>Determine if correct note played</a:t>
            </a:r>
            <a:endParaRPr/>
          </a:p>
          <a:p>
            <a:pPr indent="-381000" lvl="0" marL="457200" rtl="0" algn="l">
              <a:spcBef>
                <a:spcPts val="0"/>
              </a:spcBef>
              <a:spcAft>
                <a:spcPts val="0"/>
              </a:spcAft>
              <a:buSzPts val="2400"/>
              <a:buChar char="●"/>
            </a:pPr>
            <a:r>
              <a:rPr lang="en"/>
              <a:t>End collects name and sets score</a:t>
            </a:r>
            <a:endParaRPr/>
          </a:p>
          <a:p>
            <a:pPr indent="-381000" lvl="0" marL="457200" rtl="0" algn="l">
              <a:spcBef>
                <a:spcPts val="0"/>
              </a:spcBef>
              <a:spcAft>
                <a:spcPts val="0"/>
              </a:spcAft>
              <a:buSzPts val="2400"/>
              <a:buChar char="●"/>
            </a:pPr>
            <a:r>
              <a:rPr lang="en"/>
              <a:t>Score appears in leaderboard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5"/>
          <p:cNvPicPr preferRelativeResize="0"/>
          <p:nvPr/>
        </p:nvPicPr>
        <p:blipFill/>
        <p:spPr>
          <a:xfrm>
            <a:off x="768050" y="190600"/>
            <a:ext cx="7607898" cy="4084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Free Play (Nick Latham)</a:t>
            </a:r>
            <a:endParaRPr/>
          </a:p>
        </p:txBody>
      </p:sp>
      <p:sp>
        <p:nvSpPr>
          <p:cNvPr id="159" name="Google Shape;159;p26"/>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User Story:</a:t>
            </a:r>
            <a:endParaRPr/>
          </a:p>
          <a:p>
            <a:pPr indent="-361950" lvl="1" marL="914400" rtl="0" algn="l">
              <a:spcBef>
                <a:spcPts val="0"/>
              </a:spcBef>
              <a:spcAft>
                <a:spcPts val="0"/>
              </a:spcAft>
              <a:buSzPts val="2100"/>
              <a:buChar char="○"/>
            </a:pPr>
            <a:r>
              <a:rPr lang="en"/>
              <a:t>As an aspiring musician, I want to be able to select and use the Free Play mode to experiment with writing my own music.</a:t>
            </a:r>
            <a:endParaRPr/>
          </a:p>
          <a:p>
            <a:pPr indent="-381000" lvl="0" marL="457200" rtl="0" algn="l">
              <a:spcBef>
                <a:spcPts val="0"/>
              </a:spcBef>
              <a:spcAft>
                <a:spcPts val="0"/>
              </a:spcAft>
              <a:buSzPts val="2400"/>
              <a:buChar char="●"/>
            </a:pPr>
            <a:r>
              <a:rPr lang="en"/>
              <a:t>Requirements:</a:t>
            </a:r>
            <a:endParaRPr/>
          </a:p>
          <a:p>
            <a:pPr indent="-361950" lvl="1" marL="914400" rtl="0" algn="l">
              <a:spcBef>
                <a:spcPts val="0"/>
              </a:spcBef>
              <a:spcAft>
                <a:spcPts val="0"/>
              </a:spcAft>
              <a:buSzPts val="2100"/>
              <a:buChar char="○"/>
            </a:pPr>
            <a:r>
              <a:rPr lang="en"/>
              <a:t>The system shall contain a Free Play mode</a:t>
            </a:r>
            <a:endParaRPr/>
          </a:p>
          <a:p>
            <a:pPr indent="-361950" lvl="1" marL="914400" rtl="0" algn="l">
              <a:spcBef>
                <a:spcPts val="0"/>
              </a:spcBef>
              <a:spcAft>
                <a:spcPts val="0"/>
              </a:spcAft>
              <a:buSzPts val="2100"/>
              <a:buChar char="○"/>
            </a:pPr>
            <a:r>
              <a:rPr lang="en"/>
              <a:t>The system shall contain a menu selection for Free Play mode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Free Play (Nick Latham)</a:t>
            </a:r>
            <a:endParaRPr/>
          </a:p>
        </p:txBody>
      </p:sp>
      <p:sp>
        <p:nvSpPr>
          <p:cNvPr id="165" name="Google Shape;165;p27"/>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Design Specification</a:t>
            </a:r>
            <a:r>
              <a:rPr lang="en"/>
              <a:t>:</a:t>
            </a:r>
            <a:endParaRPr/>
          </a:p>
          <a:p>
            <a:pPr indent="-361950" lvl="1" marL="914400" rtl="0" algn="l">
              <a:spcBef>
                <a:spcPts val="0"/>
              </a:spcBef>
              <a:spcAft>
                <a:spcPts val="0"/>
              </a:spcAft>
              <a:buSzPts val="2100"/>
              <a:buChar char="○"/>
            </a:pPr>
            <a:r>
              <a:rPr lang="en"/>
              <a:t>The logical components of the system shall have logic to allow the user to play individual piano notes. The notes will be acquired from a MIDI file and each piano key will correspond to its proper note.</a:t>
            </a:r>
            <a:endParaRPr/>
          </a:p>
          <a:p>
            <a:pPr indent="0" lvl="0" marL="0" rtl="0" algn="l">
              <a:spcBef>
                <a:spcPts val="48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Free Play (Nick Latham)</a:t>
            </a:r>
            <a:endParaRPr/>
          </a:p>
        </p:txBody>
      </p:sp>
      <p:sp>
        <p:nvSpPr>
          <p:cNvPr id="171" name="Google Shape;171;p28"/>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Select Free Play mode from Menu</a:t>
            </a:r>
            <a:endParaRPr/>
          </a:p>
          <a:p>
            <a:pPr indent="-381000" lvl="0" marL="457200" rtl="0" algn="l">
              <a:spcBef>
                <a:spcPts val="0"/>
              </a:spcBef>
              <a:spcAft>
                <a:spcPts val="0"/>
              </a:spcAft>
              <a:buSzPts val="2400"/>
              <a:buChar char="•"/>
            </a:pPr>
            <a:r>
              <a:rPr lang="en"/>
              <a:t>User presses a key</a:t>
            </a:r>
            <a:endParaRPr/>
          </a:p>
          <a:p>
            <a:pPr indent="-381000" lvl="0" marL="457200" rtl="0" algn="l">
              <a:spcBef>
                <a:spcPts val="0"/>
              </a:spcBef>
              <a:spcAft>
                <a:spcPts val="0"/>
              </a:spcAft>
              <a:buSzPts val="2400"/>
              <a:buChar char="•"/>
            </a:pPr>
            <a:r>
              <a:rPr lang="en"/>
              <a:t>Front end sends note pressed to back end</a:t>
            </a:r>
            <a:endParaRPr/>
          </a:p>
          <a:p>
            <a:pPr indent="-381000" lvl="0" marL="457200" rtl="0" algn="l">
              <a:spcBef>
                <a:spcPts val="0"/>
              </a:spcBef>
              <a:spcAft>
                <a:spcPts val="0"/>
              </a:spcAft>
              <a:buSzPts val="2400"/>
              <a:buChar char="•"/>
            </a:pPr>
            <a:r>
              <a:rPr lang="en"/>
              <a:t>Back end returns note sound to front end</a:t>
            </a:r>
            <a:endParaRPr/>
          </a:p>
          <a:p>
            <a:pPr indent="-381000" lvl="0" marL="457200" rtl="0" algn="l">
              <a:spcBef>
                <a:spcPts val="0"/>
              </a:spcBef>
              <a:spcAft>
                <a:spcPts val="0"/>
              </a:spcAft>
              <a:buSzPts val="2400"/>
              <a:buChar char="•"/>
            </a:pPr>
            <a:r>
              <a:rPr lang="en"/>
              <a:t>Note is played</a:t>
            </a:r>
            <a:endParaRPr/>
          </a:p>
          <a:p>
            <a:pPr indent="-381000" lvl="0" marL="457200" rtl="0" algn="l">
              <a:spcBef>
                <a:spcPts val="0"/>
              </a:spcBef>
              <a:spcAft>
                <a:spcPts val="0"/>
              </a:spcAft>
              <a:buSzPts val="2400"/>
              <a:buChar char="•"/>
            </a:pPr>
            <a:r>
              <a:rPr lang="en"/>
              <a:t>Continue sending and returning the notes the user presses until user decides to quit and return to Menu</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Free Play (Nick Latham)</a:t>
            </a:r>
            <a:endParaRPr/>
          </a:p>
        </p:txBody>
      </p:sp>
      <p:sp>
        <p:nvSpPr>
          <p:cNvPr id="177" name="Google Shape;177;p29"/>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Clr>
                <a:schemeClr val="dk1"/>
              </a:buClr>
              <a:buSzPts val="1100"/>
              <a:buFont typeface="Arial"/>
              <a:buNone/>
            </a:pPr>
            <a:r>
              <a:rPr lang="en" sz="2200">
                <a:solidFill>
                  <a:schemeClr val="accent4"/>
                </a:solidFill>
              </a:rPr>
              <a:t>@app.route(</a:t>
            </a:r>
            <a:r>
              <a:rPr lang="en" sz="2200">
                <a:solidFill>
                  <a:schemeClr val="dk2"/>
                </a:solidFill>
              </a:rPr>
              <a:t>"/freeplay"</a:t>
            </a:r>
            <a:r>
              <a:rPr lang="en" sz="2200">
                <a:solidFill>
                  <a:schemeClr val="accent4"/>
                </a:solidFill>
              </a:rPr>
              <a:t>)</a:t>
            </a:r>
            <a:endParaRPr sz="2200">
              <a:solidFill>
                <a:schemeClr val="accent4"/>
              </a:solidFill>
            </a:endParaRPr>
          </a:p>
          <a:p>
            <a:pPr indent="0" lvl="0" marL="0" rtl="0" algn="l">
              <a:spcBef>
                <a:spcPts val="480"/>
              </a:spcBef>
              <a:spcAft>
                <a:spcPts val="0"/>
              </a:spcAft>
              <a:buClr>
                <a:schemeClr val="dk1"/>
              </a:buClr>
              <a:buSzPts val="1100"/>
              <a:buFont typeface="Arial"/>
              <a:buNone/>
            </a:pPr>
            <a:r>
              <a:rPr lang="en" sz="2200">
                <a:solidFill>
                  <a:schemeClr val="accent2"/>
                </a:solidFill>
              </a:rPr>
              <a:t>def</a:t>
            </a:r>
            <a:r>
              <a:rPr lang="en" sz="2200"/>
              <a:t> </a:t>
            </a:r>
            <a:r>
              <a:rPr lang="en" sz="2200">
                <a:solidFill>
                  <a:schemeClr val="accent4"/>
                </a:solidFill>
              </a:rPr>
              <a:t>render_freeplay</a:t>
            </a:r>
            <a:r>
              <a:rPr lang="en" sz="2200"/>
              <a:t>():</a:t>
            </a:r>
            <a:endParaRPr sz="2200"/>
          </a:p>
          <a:p>
            <a:pPr indent="0" lvl="0" marL="0" rtl="0" algn="l">
              <a:spcBef>
                <a:spcPts val="480"/>
              </a:spcBef>
              <a:spcAft>
                <a:spcPts val="0"/>
              </a:spcAft>
              <a:buClr>
                <a:schemeClr val="dk1"/>
              </a:buClr>
              <a:buSzPts val="1100"/>
              <a:buFont typeface="Arial"/>
              <a:buNone/>
            </a:pPr>
            <a:r>
              <a:rPr lang="en" sz="2200"/>
              <a:t>	session[</a:t>
            </a:r>
            <a:r>
              <a:rPr lang="en" sz="2200">
                <a:solidFill>
                  <a:schemeClr val="dk2"/>
                </a:solidFill>
              </a:rPr>
              <a:t>"mode"</a:t>
            </a:r>
            <a:r>
              <a:rPr lang="en" sz="2200"/>
              <a:t>] = </a:t>
            </a:r>
            <a:r>
              <a:rPr lang="en" sz="2200">
                <a:solidFill>
                  <a:schemeClr val="dk2"/>
                </a:solidFill>
              </a:rPr>
              <a:t>"freeplay"</a:t>
            </a:r>
            <a:endParaRPr sz="2200">
              <a:solidFill>
                <a:schemeClr val="dk2"/>
              </a:solidFill>
            </a:endParaRPr>
          </a:p>
          <a:p>
            <a:pPr indent="0" lvl="0" marL="0" rtl="0" algn="l">
              <a:spcBef>
                <a:spcPts val="480"/>
              </a:spcBef>
              <a:spcAft>
                <a:spcPts val="0"/>
              </a:spcAft>
              <a:buClr>
                <a:schemeClr val="dk1"/>
              </a:buClr>
              <a:buSzPts val="1100"/>
              <a:buFont typeface="Arial"/>
              <a:buNone/>
            </a:pPr>
            <a:r>
              <a:rPr lang="en" sz="2200"/>
              <a:t>	session[</a:t>
            </a:r>
            <a:r>
              <a:rPr lang="en" sz="2200">
                <a:solidFill>
                  <a:schemeClr val="dk2"/>
                </a:solidFill>
              </a:rPr>
              <a:t>"previous_note"</a:t>
            </a:r>
            <a:r>
              <a:rPr lang="en" sz="2200"/>
              <a:t>] </a:t>
            </a:r>
            <a:r>
              <a:rPr lang="en" sz="2200">
                <a:solidFill>
                  <a:schemeClr val="accent1"/>
                </a:solidFill>
              </a:rPr>
              <a:t>= 60</a:t>
            </a:r>
            <a:r>
              <a:rPr lang="en" sz="2200"/>
              <a:t>  </a:t>
            </a:r>
            <a:r>
              <a:rPr lang="en" sz="2200">
                <a:solidFill>
                  <a:srgbClr val="888888"/>
                </a:solidFill>
              </a:rPr>
              <a:t># default start note is middle c</a:t>
            </a:r>
            <a:endParaRPr sz="2200">
              <a:solidFill>
                <a:srgbClr val="888888"/>
              </a:solidFill>
            </a:endParaRPr>
          </a:p>
          <a:p>
            <a:pPr indent="0" lvl="0" marL="0" rtl="0" algn="l">
              <a:spcBef>
                <a:spcPts val="480"/>
              </a:spcBef>
              <a:spcAft>
                <a:spcPts val="0"/>
              </a:spcAft>
              <a:buClr>
                <a:schemeClr val="dk1"/>
              </a:buClr>
              <a:buSzPts val="1100"/>
              <a:buFont typeface="Arial"/>
              <a:buNone/>
            </a:pPr>
            <a:r>
              <a:rPr lang="en" sz="2200"/>
              <a:t>	session[</a:t>
            </a:r>
            <a:r>
              <a:rPr lang="en" sz="2200">
                <a:solidFill>
                  <a:schemeClr val="dk2"/>
                </a:solidFill>
              </a:rPr>
              <a:t>"score"</a:t>
            </a:r>
            <a:r>
              <a:rPr lang="en" sz="2200"/>
              <a:t>] </a:t>
            </a:r>
            <a:r>
              <a:rPr lang="en" sz="2200">
                <a:solidFill>
                  <a:schemeClr val="accent1"/>
                </a:solidFill>
              </a:rPr>
              <a:t>= 0</a:t>
            </a:r>
            <a:endParaRPr sz="2200">
              <a:solidFill>
                <a:schemeClr val="accent1"/>
              </a:solidFill>
            </a:endParaRPr>
          </a:p>
          <a:p>
            <a:pPr indent="0" lvl="0" marL="0" rtl="0" algn="l">
              <a:spcBef>
                <a:spcPts val="480"/>
              </a:spcBef>
              <a:spcAft>
                <a:spcPts val="0"/>
              </a:spcAft>
              <a:buNone/>
            </a:pPr>
            <a:r>
              <a:rPr lang="en" sz="2200"/>
              <a:t>	</a:t>
            </a:r>
            <a:r>
              <a:rPr lang="en" sz="2200">
                <a:solidFill>
                  <a:schemeClr val="accent2"/>
                </a:solidFill>
              </a:rPr>
              <a:t>return</a:t>
            </a:r>
            <a:r>
              <a:rPr lang="en" sz="2200"/>
              <a:t> </a:t>
            </a:r>
            <a:r>
              <a:rPr lang="en" sz="2200">
                <a:solidFill>
                  <a:schemeClr val="accent4"/>
                </a:solidFill>
              </a:rPr>
              <a:t>render_template</a:t>
            </a:r>
            <a:r>
              <a:rPr lang="en" sz="2200"/>
              <a:t>(</a:t>
            </a:r>
            <a:r>
              <a:rPr lang="en" sz="2200">
                <a:solidFill>
                  <a:schemeClr val="dk2"/>
                </a:solidFill>
              </a:rPr>
              <a:t>"freeplay.html"</a:t>
            </a:r>
            <a:r>
              <a:rPr lang="en" sz="2200"/>
              <a:t>, </a:t>
            </a:r>
            <a:r>
              <a:rPr lang="en" sz="2200">
                <a:solidFill>
                  <a:schemeClr val="dk2"/>
                </a:solidFill>
              </a:rPr>
              <a:t>mode="freeplay"</a:t>
            </a:r>
            <a:r>
              <a:rPr lang="en" sz="2200"/>
              <a:t>)</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Survival mode (Vaibhav Patel)</a:t>
            </a:r>
            <a:endParaRPr/>
          </a:p>
        </p:txBody>
      </p:sp>
      <p:sp>
        <p:nvSpPr>
          <p:cNvPr id="183" name="Google Shape;183;p30"/>
          <p:cNvSpPr txBox="1"/>
          <p:nvPr>
            <p:ph idx="1" type="body"/>
          </p:nvPr>
        </p:nvSpPr>
        <p:spPr>
          <a:xfrm>
            <a:off x="430950" y="1337625"/>
            <a:ext cx="8282100" cy="2788800"/>
          </a:xfrm>
          <a:prstGeom prst="rect">
            <a:avLst/>
          </a:prstGeom>
        </p:spPr>
        <p:txBody>
          <a:bodyPr anchorCtr="0" anchor="t" bIns="45700" lIns="91425" spcFirstLastPara="1" rIns="91425" wrap="square" tIns="45700">
            <a:noAutofit/>
          </a:bodyPr>
          <a:lstStyle/>
          <a:p>
            <a:pPr indent="-381000" lvl="0" marL="457200" rtl="0" algn="just">
              <a:lnSpc>
                <a:spcPct val="115000"/>
              </a:lnSpc>
              <a:spcBef>
                <a:spcPts val="480"/>
              </a:spcBef>
              <a:spcAft>
                <a:spcPts val="0"/>
              </a:spcAft>
              <a:buSzPts val="2400"/>
              <a:buChar char="●"/>
            </a:pPr>
            <a:r>
              <a:rPr lang="en">
                <a:highlight>
                  <a:schemeClr val="lt1"/>
                </a:highlight>
              </a:rPr>
              <a:t>User story:</a:t>
            </a:r>
            <a:endParaRPr>
              <a:highlight>
                <a:schemeClr val="lt1"/>
              </a:highlight>
            </a:endParaRPr>
          </a:p>
          <a:p>
            <a:pPr indent="-361950" lvl="1" marL="914400" rtl="0" algn="l">
              <a:lnSpc>
                <a:spcPct val="115000"/>
              </a:lnSpc>
              <a:spcBef>
                <a:spcPts val="0"/>
              </a:spcBef>
              <a:spcAft>
                <a:spcPts val="0"/>
              </a:spcAft>
              <a:buSzPts val="2100"/>
              <a:buChar char="○"/>
            </a:pPr>
            <a:r>
              <a:rPr lang="en">
                <a:solidFill>
                  <a:srgbClr val="1F2328"/>
                </a:solidFill>
                <a:highlight>
                  <a:srgbClr val="FFFFFF"/>
                </a:highlight>
              </a:rPr>
              <a:t>As a gamer, I want to be able to play survival mode and save my scores into a leaderboard, so I can see my progress as I get better.</a:t>
            </a:r>
            <a:r>
              <a:rPr b="1" lang="en">
                <a:highlight>
                  <a:schemeClr val="lt1"/>
                </a:highlight>
              </a:rPr>
              <a:t> </a:t>
            </a:r>
            <a:endParaRPr b="1">
              <a:highlight>
                <a:schemeClr val="lt1"/>
              </a:highlight>
            </a:endParaRPr>
          </a:p>
          <a:p>
            <a:pPr indent="-381000" lvl="0" marL="457200" rtl="0" algn="l">
              <a:spcBef>
                <a:spcPts val="0"/>
              </a:spcBef>
              <a:spcAft>
                <a:spcPts val="0"/>
              </a:spcAft>
              <a:buSzPts val="2400"/>
              <a:buChar char="●"/>
            </a:pPr>
            <a:r>
              <a:rPr lang="en"/>
              <a:t>Requirements:</a:t>
            </a:r>
            <a:endParaRPr/>
          </a:p>
          <a:p>
            <a:pPr indent="-361950" lvl="1" marL="914400" rtl="0" algn="l">
              <a:spcBef>
                <a:spcPts val="0"/>
              </a:spcBef>
              <a:spcAft>
                <a:spcPts val="0"/>
              </a:spcAft>
              <a:buSzPts val="2100"/>
              <a:buChar char="○"/>
            </a:pPr>
            <a:r>
              <a:rPr lang="en"/>
              <a:t>The system shall contain a survival Play mode</a:t>
            </a:r>
            <a:endParaRPr/>
          </a:p>
          <a:p>
            <a:pPr indent="-361950" lvl="1" marL="914400" rtl="0" algn="l">
              <a:spcBef>
                <a:spcPts val="0"/>
              </a:spcBef>
              <a:spcAft>
                <a:spcPts val="0"/>
              </a:spcAft>
              <a:buSzPts val="2100"/>
              <a:buChar char="○"/>
            </a:pPr>
            <a:r>
              <a:rPr lang="en" sz="2100"/>
              <a:t>The backend shall handle the logic for checking high scores and updating the leaderboard.</a:t>
            </a:r>
            <a:endParaRPr sz="3500"/>
          </a:p>
          <a:p>
            <a:pPr indent="0" lvl="0" marL="0" rtl="0" algn="just">
              <a:lnSpc>
                <a:spcPct val="115000"/>
              </a:lnSpc>
              <a:spcBef>
                <a:spcPts val="480"/>
              </a:spcBef>
              <a:spcAft>
                <a:spcPts val="0"/>
              </a:spcAft>
              <a:buNone/>
            </a:pPr>
            <a:r>
              <a:t/>
            </a:r>
            <a:endParaRPr b="1">
              <a:highlight>
                <a:schemeClr val="lt1"/>
              </a:highlight>
            </a:endParaRPr>
          </a:p>
          <a:p>
            <a:pPr indent="0" lvl="0" marL="0" rtl="0" algn="just">
              <a:lnSpc>
                <a:spcPct val="115000"/>
              </a:lnSpc>
              <a:spcBef>
                <a:spcPts val="480"/>
              </a:spcBef>
              <a:spcAft>
                <a:spcPts val="0"/>
              </a:spcAft>
              <a:buNone/>
            </a:pPr>
            <a:r>
              <a:rPr b="1" lang="en">
                <a:highlight>
                  <a:schemeClr val="lt1"/>
                </a:highlight>
              </a:rPr>
              <a:t>  </a:t>
            </a:r>
            <a:endParaRPr b="1">
              <a:highlight>
                <a:schemeClr val="lt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Survival mode (Vaibhav Patel)</a:t>
            </a:r>
            <a:endParaRPr/>
          </a:p>
        </p:txBody>
      </p:sp>
      <p:sp>
        <p:nvSpPr>
          <p:cNvPr id="189" name="Google Shape;189;p31"/>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Design Specification:</a:t>
            </a:r>
            <a:endParaRPr/>
          </a:p>
          <a:p>
            <a:pPr indent="-361950" lvl="1" marL="914400" rtl="0" algn="l">
              <a:spcBef>
                <a:spcPts val="0"/>
              </a:spcBef>
              <a:spcAft>
                <a:spcPts val="0"/>
              </a:spcAft>
              <a:buSzPts val="2100"/>
              <a:buChar char="○"/>
            </a:pPr>
            <a:r>
              <a:rPr lang="en">
                <a:highlight>
                  <a:srgbClr val="FFFFFF"/>
                </a:highlight>
              </a:rPr>
              <a:t>The design specification for the user story will involve implementing Survival mode where the user can play and track their score. If the score qualifies as a high score, the system will prompt the user to enter their name and save the score to a leaderboard stored in database. T</a:t>
            </a:r>
            <a:r>
              <a:rPr lang="en">
                <a:highlight>
                  <a:srgbClr val="FFFFFF"/>
                </a:highlight>
              </a:rPr>
              <a:t>he game will allow players to see their progress after each session.</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Elevator Pitch</a:t>
            </a:r>
            <a:endParaRPr/>
          </a:p>
        </p:txBody>
      </p:sp>
      <p:sp>
        <p:nvSpPr>
          <p:cNvPr id="88" name="Google Shape;88;p14"/>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2000"/>
              <a:t>We want to build a browser-based piano game because we feel that it is a void that might be able to be filled. While there are a number of app-equivalent games, not many are browser-based. More importantly, most of them do not offer a Guitar Hero-style of gameplay. The game will include a sandbox mode, an interactive timing-based skill mode, and a follow-along mode. Users will be able to select between many formats of gameplay, from casual to more in-depth, competitive styles, allowing nearly everyone to have an interest in the game.</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Survival mode (Vaibhav Patel)</a:t>
            </a:r>
            <a:endParaRPr/>
          </a:p>
        </p:txBody>
      </p:sp>
      <p:sp>
        <p:nvSpPr>
          <p:cNvPr id="195" name="Google Shape;195;p32"/>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Select Survival mode from Menu</a:t>
            </a:r>
            <a:endParaRPr sz="2100"/>
          </a:p>
          <a:p>
            <a:pPr indent="-361950" lvl="0" marL="457200" rtl="0" algn="l">
              <a:spcBef>
                <a:spcPts val="0"/>
              </a:spcBef>
              <a:spcAft>
                <a:spcPts val="0"/>
              </a:spcAft>
              <a:buSzPts val="2100"/>
              <a:buChar char="•"/>
            </a:pPr>
            <a:r>
              <a:rPr lang="en" sz="2100"/>
              <a:t>The front end initiates Survival mode gameplay</a:t>
            </a:r>
            <a:endParaRPr sz="2100"/>
          </a:p>
          <a:p>
            <a:pPr indent="-361950" lvl="0" marL="457200" rtl="0" algn="l">
              <a:spcBef>
                <a:spcPts val="0"/>
              </a:spcBef>
              <a:spcAft>
                <a:spcPts val="0"/>
              </a:spcAft>
              <a:buSzPts val="2100"/>
              <a:buChar char="•"/>
            </a:pPr>
            <a:r>
              <a:rPr lang="en" sz="2100"/>
              <a:t>The backend calculates the score and checks if it qualifies as a high score based on performance</a:t>
            </a:r>
            <a:endParaRPr sz="2100"/>
          </a:p>
          <a:p>
            <a:pPr indent="-361950" lvl="0" marL="457200" rtl="0" algn="l">
              <a:spcBef>
                <a:spcPts val="0"/>
              </a:spcBef>
              <a:spcAft>
                <a:spcPts val="0"/>
              </a:spcAft>
              <a:buSzPts val="2100"/>
              <a:buChar char="•"/>
            </a:pPr>
            <a:r>
              <a:rPr lang="en" sz="2100"/>
              <a:t>If the score is a high score, the front end prompts the user to input their name, and the backend saves it to the leaderboard</a:t>
            </a:r>
            <a:endParaRPr sz="2100"/>
          </a:p>
          <a:p>
            <a:pPr indent="-361950" lvl="0" marL="457200" rtl="0" algn="l">
              <a:spcBef>
                <a:spcPts val="0"/>
              </a:spcBef>
              <a:spcAft>
                <a:spcPts val="0"/>
              </a:spcAft>
              <a:buSzPts val="2100"/>
              <a:buChar char="•"/>
            </a:pPr>
            <a:r>
              <a:rPr lang="en" sz="2100"/>
              <a:t>After saving the score or returning to the menu, the user is taken back to the main menu.</a:t>
            </a:r>
            <a:endParaRPr sz="2100"/>
          </a:p>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3"/>
          <p:cNvPicPr preferRelativeResize="0"/>
          <p:nvPr/>
        </p:nvPicPr>
        <p:blipFill rotWithShape="1">
          <a:blip r:embed="rId3">
            <a:alphaModFix/>
          </a:blip>
          <a:srcRect b="0" l="24778" r="25133" t="0"/>
          <a:stretch/>
        </p:blipFill>
        <p:spPr>
          <a:xfrm>
            <a:off x="326587" y="565375"/>
            <a:ext cx="3299826" cy="3218700"/>
          </a:xfrm>
          <a:prstGeom prst="rect">
            <a:avLst/>
          </a:prstGeom>
          <a:noFill/>
          <a:ln>
            <a:noFill/>
          </a:ln>
        </p:spPr>
      </p:pic>
      <p:pic>
        <p:nvPicPr>
          <p:cNvPr id="201" name="Google Shape;201;p33"/>
          <p:cNvPicPr preferRelativeResize="0"/>
          <p:nvPr/>
        </p:nvPicPr>
        <p:blipFill>
          <a:blip r:embed="rId4">
            <a:alphaModFix/>
          </a:blip>
          <a:stretch>
            <a:fillRect/>
          </a:stretch>
        </p:blipFill>
        <p:spPr>
          <a:xfrm>
            <a:off x="3344338" y="1617709"/>
            <a:ext cx="5212787" cy="2476284"/>
          </a:xfrm>
          <a:prstGeom prst="rect">
            <a:avLst/>
          </a:prstGeom>
          <a:noFill/>
          <a:ln>
            <a:noFill/>
          </a:ln>
        </p:spPr>
      </p:pic>
      <p:sp>
        <p:nvSpPr>
          <p:cNvPr id="202" name="Google Shape;202;p33"/>
          <p:cNvSpPr/>
          <p:nvPr/>
        </p:nvSpPr>
        <p:spPr>
          <a:xfrm>
            <a:off x="331150" y="3151975"/>
            <a:ext cx="716400" cy="20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33"/>
          <p:cNvSpPr/>
          <p:nvPr/>
        </p:nvSpPr>
        <p:spPr>
          <a:xfrm>
            <a:off x="331150" y="2571750"/>
            <a:ext cx="716400" cy="20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33"/>
          <p:cNvSpPr/>
          <p:nvPr/>
        </p:nvSpPr>
        <p:spPr>
          <a:xfrm>
            <a:off x="331150" y="2242950"/>
            <a:ext cx="716400" cy="3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Updated Score</a:t>
            </a:r>
            <a:endParaRPr sz="1000"/>
          </a:p>
        </p:txBody>
      </p:sp>
      <p:sp>
        <p:nvSpPr>
          <p:cNvPr id="205" name="Google Shape;205;p33"/>
          <p:cNvSpPr/>
          <p:nvPr/>
        </p:nvSpPr>
        <p:spPr>
          <a:xfrm>
            <a:off x="326575" y="3354175"/>
            <a:ext cx="716400" cy="3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Old Score</a:t>
            </a:r>
            <a:endParaRPr sz="1000"/>
          </a:p>
        </p:txBody>
      </p:sp>
      <p:pic>
        <p:nvPicPr>
          <p:cNvPr id="206" name="Google Shape;206;p33"/>
          <p:cNvPicPr preferRelativeResize="0"/>
          <p:nvPr/>
        </p:nvPicPr>
        <p:blipFill rotWithShape="1">
          <a:blip r:embed="rId5">
            <a:alphaModFix/>
          </a:blip>
          <a:srcRect b="13794" l="0" r="0" t="13794"/>
          <a:stretch/>
        </p:blipFill>
        <p:spPr>
          <a:xfrm>
            <a:off x="4549975" y="167775"/>
            <a:ext cx="2801526" cy="1078724"/>
          </a:xfrm>
          <a:prstGeom prst="rect">
            <a:avLst/>
          </a:prstGeom>
          <a:noFill/>
          <a:ln>
            <a:noFill/>
          </a:ln>
        </p:spPr>
      </p:pic>
      <p:cxnSp>
        <p:nvCxnSpPr>
          <p:cNvPr id="207" name="Google Shape;207;p33"/>
          <p:cNvCxnSpPr>
            <a:stCxn id="206" idx="3"/>
            <a:endCxn id="201" idx="0"/>
          </p:cNvCxnSpPr>
          <p:nvPr/>
        </p:nvCxnSpPr>
        <p:spPr>
          <a:xfrm flipH="1">
            <a:off x="5950801" y="707137"/>
            <a:ext cx="1400700" cy="910500"/>
          </a:xfrm>
          <a:prstGeom prst="bentConnector4">
            <a:avLst>
              <a:gd fmla="val -17000" name="adj1"/>
              <a:gd fmla="val 79623" name="adj2"/>
            </a:avLst>
          </a:prstGeom>
          <a:noFill/>
          <a:ln cap="flat" cmpd="sng" w="28575">
            <a:solidFill>
              <a:schemeClr val="dk1"/>
            </a:solidFill>
            <a:prstDash val="solid"/>
            <a:round/>
            <a:headEnd len="med" w="med" type="stealth"/>
            <a:tailEnd len="med" w="med" type="oval"/>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457200" y="61274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Unit of Complexity (Vaibhav Patel)</a:t>
            </a:r>
            <a:endParaRPr/>
          </a:p>
        </p:txBody>
      </p:sp>
      <p:sp>
        <p:nvSpPr>
          <p:cNvPr id="213" name="Google Shape;213;p34"/>
          <p:cNvSpPr txBox="1"/>
          <p:nvPr>
            <p:ph idx="1" type="body"/>
          </p:nvPr>
        </p:nvSpPr>
        <p:spPr>
          <a:xfrm>
            <a:off x="347725" y="1101443"/>
            <a:ext cx="8229600" cy="2787300"/>
          </a:xfrm>
          <a:prstGeom prst="rect">
            <a:avLst/>
          </a:prstGeom>
        </p:spPr>
        <p:txBody>
          <a:bodyPr anchorCtr="0" anchor="t" bIns="45700" lIns="91425" spcFirstLastPara="1" rIns="91425" wrap="square" tIns="45700">
            <a:noAutofit/>
          </a:bodyPr>
          <a:lstStyle/>
          <a:p>
            <a:pPr indent="-342900" lvl="0" marL="457200" rtl="0" algn="l">
              <a:spcBef>
                <a:spcPts val="480"/>
              </a:spcBef>
              <a:spcAft>
                <a:spcPts val="0"/>
              </a:spcAft>
              <a:buSzPts val="1800"/>
              <a:buChar char="●"/>
            </a:pPr>
            <a:r>
              <a:rPr lang="en" sz="1800"/>
              <a:t>Low Complexity:</a:t>
            </a:r>
            <a:endParaRPr sz="1800"/>
          </a:p>
          <a:p>
            <a:pPr indent="-342900" lvl="1" marL="914400" rtl="0" algn="l">
              <a:spcBef>
                <a:spcPts val="0"/>
              </a:spcBef>
              <a:spcAft>
                <a:spcPts val="0"/>
              </a:spcAft>
              <a:buSzPts val="1800"/>
              <a:buChar char="○"/>
            </a:pPr>
            <a:r>
              <a:rPr lang="en" sz="1800"/>
              <a:t>Survival Mode (No High Score)</a:t>
            </a:r>
            <a:endParaRPr sz="1800"/>
          </a:p>
          <a:p>
            <a:pPr indent="-342900" lvl="1" marL="914400" rtl="0" algn="l">
              <a:lnSpc>
                <a:spcPct val="115000"/>
              </a:lnSpc>
              <a:spcBef>
                <a:spcPts val="0"/>
              </a:spcBef>
              <a:spcAft>
                <a:spcPts val="0"/>
              </a:spcAft>
              <a:buSzPts val="1800"/>
              <a:buChar char="○"/>
            </a:pPr>
            <a:r>
              <a:rPr lang="en" sz="1800"/>
              <a:t>Song Mode (No High Score)</a:t>
            </a:r>
            <a:endParaRPr sz="1800"/>
          </a:p>
          <a:p>
            <a:pPr indent="-342900" lvl="1" marL="914400" rtl="0" algn="l">
              <a:lnSpc>
                <a:spcPct val="115000"/>
              </a:lnSpc>
              <a:spcBef>
                <a:spcPts val="0"/>
              </a:spcBef>
              <a:spcAft>
                <a:spcPts val="0"/>
              </a:spcAft>
              <a:buSzPts val="1800"/>
              <a:buChar char="○"/>
            </a:pPr>
            <a:r>
              <a:rPr lang="en" sz="1800"/>
              <a:t>Free Play Mode (User Exits)</a:t>
            </a:r>
            <a:endParaRPr sz="1800"/>
          </a:p>
          <a:p>
            <a:pPr indent="-342900" lvl="0" marL="457200" rtl="0" algn="l">
              <a:lnSpc>
                <a:spcPct val="115000"/>
              </a:lnSpc>
              <a:spcBef>
                <a:spcPts val="0"/>
              </a:spcBef>
              <a:spcAft>
                <a:spcPts val="0"/>
              </a:spcAft>
              <a:buSzPts val="1800"/>
              <a:buChar char="●"/>
            </a:pPr>
            <a:r>
              <a:rPr lang="en" sz="1800"/>
              <a:t>Medium Complexity:</a:t>
            </a:r>
            <a:endParaRPr sz="1800"/>
          </a:p>
          <a:p>
            <a:pPr indent="-342900" lvl="1" marL="914400" rtl="0" algn="l">
              <a:lnSpc>
                <a:spcPct val="115000"/>
              </a:lnSpc>
              <a:spcBef>
                <a:spcPts val="0"/>
              </a:spcBef>
              <a:spcAft>
                <a:spcPts val="0"/>
              </a:spcAft>
              <a:buSzPts val="1800"/>
              <a:buChar char="○"/>
            </a:pPr>
            <a:r>
              <a:rPr lang="en" sz="1800"/>
              <a:t>Survival Mode (High Score Achievement)</a:t>
            </a:r>
            <a:endParaRPr sz="1800"/>
          </a:p>
          <a:p>
            <a:pPr indent="-342900" lvl="1" marL="914400" rtl="0" algn="l">
              <a:lnSpc>
                <a:spcPct val="115000"/>
              </a:lnSpc>
              <a:spcBef>
                <a:spcPts val="0"/>
              </a:spcBef>
              <a:spcAft>
                <a:spcPts val="0"/>
              </a:spcAft>
              <a:buSzPts val="1800"/>
              <a:buChar char="○"/>
            </a:pPr>
            <a:r>
              <a:rPr lang="en" sz="1800"/>
              <a:t>Song Mode (High Score Achievement)</a:t>
            </a:r>
            <a:endParaRPr sz="1800"/>
          </a:p>
          <a:p>
            <a:pPr indent="-342900" lvl="1" marL="914400" rtl="0" algn="l">
              <a:lnSpc>
                <a:spcPct val="115000"/>
              </a:lnSpc>
              <a:spcBef>
                <a:spcPts val="0"/>
              </a:spcBef>
              <a:spcAft>
                <a:spcPts val="0"/>
              </a:spcAft>
              <a:buSzPts val="1800"/>
              <a:buChar char="○"/>
            </a:pPr>
            <a:r>
              <a:rPr lang="en" sz="1800"/>
              <a:t>Invalid Name Input (Leaderboard Submission)</a:t>
            </a:r>
            <a:endParaRPr sz="1800"/>
          </a:p>
          <a:p>
            <a:pPr indent="-342900" lvl="1" marL="914400" rtl="0" algn="l">
              <a:lnSpc>
                <a:spcPct val="115000"/>
              </a:lnSpc>
              <a:spcBef>
                <a:spcPts val="0"/>
              </a:spcBef>
              <a:spcAft>
                <a:spcPts val="0"/>
              </a:spcAft>
              <a:buSzPts val="1800"/>
              <a:buChar char="○"/>
            </a:pPr>
            <a:r>
              <a:rPr lang="en" sz="1800"/>
              <a:t>Score Entry Edge Cases</a:t>
            </a:r>
            <a:endParaRPr sz="1800"/>
          </a:p>
          <a:p>
            <a:pPr indent="-342900" lvl="0" marL="457200" rtl="0" algn="l">
              <a:lnSpc>
                <a:spcPct val="115000"/>
              </a:lnSpc>
              <a:spcBef>
                <a:spcPts val="0"/>
              </a:spcBef>
              <a:spcAft>
                <a:spcPts val="0"/>
              </a:spcAft>
              <a:buSzPts val="1800"/>
              <a:buChar char="●"/>
            </a:pPr>
            <a:r>
              <a:rPr lang="en" sz="1800"/>
              <a:t>High Complexity:</a:t>
            </a:r>
            <a:endParaRPr sz="1800"/>
          </a:p>
          <a:p>
            <a:pPr indent="-342900" lvl="1" marL="914400" rtl="0" algn="l">
              <a:lnSpc>
                <a:spcPct val="115000"/>
              </a:lnSpc>
              <a:spcBef>
                <a:spcPts val="0"/>
              </a:spcBef>
              <a:spcAft>
                <a:spcPts val="0"/>
              </a:spcAft>
              <a:buSzPts val="1800"/>
              <a:buChar char="○"/>
            </a:pPr>
            <a:r>
              <a:rPr lang="en" sz="1800"/>
              <a:t>Unexpected Game Exit (During Gameplay)</a:t>
            </a:r>
            <a:endParaRPr sz="1800"/>
          </a:p>
          <a:p>
            <a:pPr indent="0" lvl="0" marL="0" rtl="0" algn="l">
              <a:spcBef>
                <a:spcPts val="480"/>
              </a:spcBef>
              <a:spcAft>
                <a:spcPts val="0"/>
              </a:spcAft>
              <a:buNone/>
            </a:pPr>
            <a:r>
              <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Testing Plan</a:t>
            </a:r>
            <a:r>
              <a:rPr lang="en"/>
              <a:t> (Vaibhav Patel)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19" name="Google Shape;219;p35"/>
          <p:cNvSpPr txBox="1"/>
          <p:nvPr>
            <p:ph idx="1" type="body"/>
          </p:nvPr>
        </p:nvSpPr>
        <p:spPr>
          <a:xfrm>
            <a:off x="457200" y="1256568"/>
            <a:ext cx="8229600" cy="2787300"/>
          </a:xfrm>
          <a:prstGeom prst="rect">
            <a:avLst/>
          </a:prstGeom>
        </p:spPr>
        <p:txBody>
          <a:bodyPr anchorCtr="0" anchor="t" bIns="45700" lIns="91425" spcFirstLastPara="1" rIns="91425" wrap="square" tIns="45700">
            <a:noAutofit/>
          </a:bodyPr>
          <a:lstStyle/>
          <a:p>
            <a:pPr indent="-361950" lvl="0" marL="457200" rtl="0" algn="l">
              <a:lnSpc>
                <a:spcPct val="115000"/>
              </a:lnSpc>
              <a:spcBef>
                <a:spcPts val="1400"/>
              </a:spcBef>
              <a:spcAft>
                <a:spcPts val="0"/>
              </a:spcAft>
              <a:buSzPts val="2100"/>
              <a:buChar char="●"/>
            </a:pPr>
            <a:r>
              <a:rPr lang="en" sz="2100"/>
              <a:t>Testing Plan for Game Modes:</a:t>
            </a:r>
            <a:endParaRPr sz="2100"/>
          </a:p>
          <a:p>
            <a:pPr indent="-361950" lvl="1" marL="914400" rtl="0" algn="l">
              <a:lnSpc>
                <a:spcPct val="115000"/>
              </a:lnSpc>
              <a:spcBef>
                <a:spcPts val="0"/>
              </a:spcBef>
              <a:spcAft>
                <a:spcPts val="0"/>
              </a:spcAft>
              <a:buSzPts val="2100"/>
              <a:buChar char="○"/>
            </a:pPr>
            <a:r>
              <a:rPr lang="en" sz="2100"/>
              <a:t>Testing requirements for all game modes: Survival Mode, Play Music Mode, </a:t>
            </a:r>
            <a:r>
              <a:rPr lang="en" sz="2100"/>
              <a:t>F</a:t>
            </a:r>
            <a:r>
              <a:rPr lang="en" sz="2100"/>
              <a:t>ree Play Mode</a:t>
            </a:r>
            <a:endParaRPr/>
          </a:p>
          <a:p>
            <a:pPr indent="-361950" lvl="1" marL="914400" rtl="0" algn="l">
              <a:lnSpc>
                <a:spcPct val="115000"/>
              </a:lnSpc>
              <a:spcBef>
                <a:spcPts val="0"/>
              </a:spcBef>
              <a:spcAft>
                <a:spcPts val="0"/>
              </a:spcAft>
              <a:buSzPts val="2100"/>
              <a:buChar char="○"/>
            </a:pPr>
            <a:r>
              <a:rPr lang="en" sz="2100"/>
              <a:t>Focus on functionality, score handling, user interface, and database interactions</a:t>
            </a:r>
            <a:endParaRPr sz="2100"/>
          </a:p>
          <a:p>
            <a:pPr indent="-361950" lvl="0" marL="457200" rtl="0" algn="l">
              <a:spcBef>
                <a:spcPts val="0"/>
              </a:spcBef>
              <a:spcAft>
                <a:spcPts val="0"/>
              </a:spcAft>
              <a:buSzPts val="2100"/>
              <a:buChar char="●"/>
            </a:pPr>
            <a:r>
              <a:rPr lang="en" sz="2100"/>
              <a:t>Mode Selection Testing:</a:t>
            </a:r>
            <a:endParaRPr sz="2100"/>
          </a:p>
          <a:p>
            <a:pPr indent="-361950" lvl="1" marL="914400" rtl="0" algn="l">
              <a:spcBef>
                <a:spcPts val="0"/>
              </a:spcBef>
              <a:spcAft>
                <a:spcPts val="0"/>
              </a:spcAft>
              <a:buSzPts val="2100"/>
              <a:buChar char="○"/>
            </a:pPr>
            <a:r>
              <a:rPr lang="en"/>
              <a:t>Test if user can select between modes (Survival, Play Music, Free Play, High Scores)</a:t>
            </a:r>
            <a:endParaRPr/>
          </a:p>
          <a:p>
            <a:pPr indent="-361950" lvl="1" marL="914400" rtl="0" algn="l">
              <a:lnSpc>
                <a:spcPct val="115000"/>
              </a:lnSpc>
              <a:spcBef>
                <a:spcPts val="0"/>
              </a:spcBef>
              <a:spcAft>
                <a:spcPts val="0"/>
              </a:spcAft>
              <a:buSzPts val="2100"/>
              <a:buChar char="○"/>
            </a:pPr>
            <a:r>
              <a:rPr lang="en"/>
              <a:t>Test if each mode loads properly upon selection</a:t>
            </a:r>
            <a:endParaRPr/>
          </a:p>
          <a:p>
            <a:pPr indent="0" lvl="0" marL="0" rtl="0" algn="l">
              <a:lnSpc>
                <a:spcPct val="115000"/>
              </a:lnSpc>
              <a:spcBef>
                <a:spcPts val="1200"/>
              </a:spcBef>
              <a:spcAft>
                <a:spcPts val="0"/>
              </a:spcAft>
              <a:buNone/>
            </a:pPr>
            <a:r>
              <a:t/>
            </a:r>
            <a:endParaRPr sz="2100"/>
          </a:p>
          <a:p>
            <a:pPr indent="0" lvl="0" marL="0" rtl="0" algn="l">
              <a:lnSpc>
                <a:spcPct val="115000"/>
              </a:lnSpc>
              <a:spcBef>
                <a:spcPts val="1400"/>
              </a:spcBef>
              <a:spcAft>
                <a:spcPts val="0"/>
              </a:spcAft>
              <a:buNone/>
            </a:pPr>
            <a:r>
              <a:t/>
            </a:r>
            <a:endParaRPr sz="2100"/>
          </a:p>
          <a:p>
            <a:pPr indent="0" lvl="0" marL="914400" rtl="0" algn="l">
              <a:lnSpc>
                <a:spcPct val="115000"/>
              </a:lnSpc>
              <a:spcBef>
                <a:spcPts val="1400"/>
              </a:spcBef>
              <a:spcAft>
                <a:spcPts val="0"/>
              </a:spcAft>
              <a:buNone/>
            </a:pPr>
            <a:r>
              <a:t/>
            </a:r>
            <a:endParaRPr sz="2100"/>
          </a:p>
          <a:p>
            <a:pPr indent="0" lvl="0" marL="0" rtl="0" algn="l">
              <a:spcBef>
                <a:spcPts val="48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Testing Plan</a:t>
            </a:r>
            <a:endParaRPr/>
          </a:p>
        </p:txBody>
      </p:sp>
      <p:sp>
        <p:nvSpPr>
          <p:cNvPr id="225" name="Google Shape;225;p36"/>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Gameplay Functionality Testing:</a:t>
            </a:r>
            <a:endParaRPr sz="2100"/>
          </a:p>
          <a:p>
            <a:pPr indent="-361950" lvl="1" marL="914400" rtl="0" algn="l">
              <a:spcBef>
                <a:spcPts val="0"/>
              </a:spcBef>
              <a:spcAft>
                <a:spcPts val="0"/>
              </a:spcAft>
              <a:buSzPts val="2100"/>
              <a:buChar char="○"/>
            </a:pPr>
            <a:r>
              <a:rPr lang="en" sz="2100"/>
              <a:t>Survival Mode: Verify correct start, score tracking, leaderboard integration, name input for high scores</a:t>
            </a:r>
            <a:endParaRPr sz="2100"/>
          </a:p>
          <a:p>
            <a:pPr indent="-361950" lvl="1" marL="914400" rtl="0" algn="l">
              <a:spcBef>
                <a:spcPts val="0"/>
              </a:spcBef>
              <a:spcAft>
                <a:spcPts val="0"/>
              </a:spcAft>
              <a:buSzPts val="2100"/>
              <a:buChar char="○"/>
            </a:pPr>
            <a:r>
              <a:rPr lang="en" sz="2100"/>
              <a:t>Play Music Mode: Test song selection, score calculation, leaderboard display</a:t>
            </a:r>
            <a:endParaRPr/>
          </a:p>
          <a:p>
            <a:pPr indent="-361950" lvl="1" marL="914400" rtl="0" algn="l">
              <a:spcBef>
                <a:spcPts val="0"/>
              </a:spcBef>
              <a:spcAft>
                <a:spcPts val="0"/>
              </a:spcAft>
              <a:buSzPts val="2100"/>
              <a:buChar char="○"/>
            </a:pPr>
            <a:r>
              <a:rPr lang="en" sz="2100"/>
              <a:t>Free Play Mode: Ensure free play starts and ends correctly with no score tracking</a:t>
            </a:r>
            <a:endParaRPr sz="2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Testing Plan</a:t>
            </a:r>
            <a:endParaRPr/>
          </a:p>
        </p:txBody>
      </p:sp>
      <p:sp>
        <p:nvSpPr>
          <p:cNvPr id="231" name="Google Shape;231;p37"/>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Score and Leaderboard Testing:</a:t>
            </a:r>
            <a:endParaRPr sz="2100"/>
          </a:p>
          <a:p>
            <a:pPr indent="-361950" lvl="1" marL="914400" rtl="0" algn="l">
              <a:spcBef>
                <a:spcPts val="0"/>
              </a:spcBef>
              <a:spcAft>
                <a:spcPts val="0"/>
              </a:spcAft>
              <a:buSzPts val="2100"/>
              <a:buChar char="○"/>
            </a:pPr>
            <a:r>
              <a:rPr lang="en" sz="2100"/>
              <a:t>Verify leaderboard displays high scores for Survival and Play Music modes</a:t>
            </a:r>
            <a:endParaRPr/>
          </a:p>
          <a:p>
            <a:pPr indent="-361950" lvl="1" marL="914400" rtl="0" algn="l">
              <a:spcBef>
                <a:spcPts val="0"/>
              </a:spcBef>
              <a:spcAft>
                <a:spcPts val="0"/>
              </a:spcAft>
              <a:buSzPts val="2100"/>
              <a:buChar char="○"/>
            </a:pPr>
            <a:r>
              <a:rPr lang="en" sz="2100"/>
              <a:t>Ensure scores are stored and retrieved correctly from the databas</a:t>
            </a:r>
            <a:r>
              <a:rPr lang="en"/>
              <a:t>e</a:t>
            </a:r>
            <a:endParaRPr/>
          </a:p>
          <a:p>
            <a:pPr indent="-361950" lvl="1" marL="914400" rtl="0" algn="l">
              <a:spcBef>
                <a:spcPts val="0"/>
              </a:spcBef>
              <a:spcAft>
                <a:spcPts val="0"/>
              </a:spcAft>
              <a:buSzPts val="2100"/>
              <a:buChar char="○"/>
            </a:pPr>
            <a:r>
              <a:rPr lang="en" sz="2100"/>
              <a:t>Test functionality to overwrite scores with higher scores</a:t>
            </a:r>
            <a:endParaRPr sz="2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Testing Plan</a:t>
            </a:r>
            <a:endParaRPr/>
          </a:p>
        </p:txBody>
      </p:sp>
      <p:sp>
        <p:nvSpPr>
          <p:cNvPr id="237" name="Google Shape;237;p38"/>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Database and Data Persistence Testing:</a:t>
            </a:r>
            <a:endParaRPr sz="2100"/>
          </a:p>
          <a:p>
            <a:pPr indent="-361950" lvl="1" marL="914400" rtl="0" algn="l">
              <a:spcBef>
                <a:spcPts val="0"/>
              </a:spcBef>
              <a:spcAft>
                <a:spcPts val="0"/>
              </a:spcAft>
              <a:buSzPts val="2100"/>
              <a:buChar char="○"/>
            </a:pPr>
            <a:r>
              <a:rPr lang="en" sz="2100"/>
              <a:t>Verify database is storing scores, song data, and user names correctly</a:t>
            </a:r>
            <a:endParaRPr sz="2100"/>
          </a:p>
          <a:p>
            <a:pPr indent="-361950" lvl="1" marL="914400" rtl="0" algn="l">
              <a:spcBef>
                <a:spcPts val="0"/>
              </a:spcBef>
              <a:spcAft>
                <a:spcPts val="0"/>
              </a:spcAft>
              <a:buSzPts val="2100"/>
              <a:buChar char="○"/>
            </a:pPr>
            <a:r>
              <a:rPr lang="en" sz="2100"/>
              <a:t>Ensure data persistence across gameplay sessions</a:t>
            </a:r>
            <a:endParaRPr sz="2100"/>
          </a:p>
          <a:p>
            <a:pPr indent="-361950" lvl="1" marL="914400" rtl="0" algn="l">
              <a:spcBef>
                <a:spcPts val="0"/>
              </a:spcBef>
              <a:spcAft>
                <a:spcPts val="0"/>
              </a:spcAft>
              <a:buSzPts val="2100"/>
              <a:buChar char="○"/>
            </a:pPr>
            <a:r>
              <a:rPr lang="en" sz="2100"/>
              <a:t>Test data retrieval for songs and leaderboard</a:t>
            </a:r>
            <a:endParaRPr sz="2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Testing Plan</a:t>
            </a:r>
            <a:endParaRPr/>
          </a:p>
        </p:txBody>
      </p:sp>
      <p:sp>
        <p:nvSpPr>
          <p:cNvPr id="243" name="Google Shape;243;p39"/>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 User Interface (UI) Testing:</a:t>
            </a:r>
            <a:endParaRPr sz="2100"/>
          </a:p>
          <a:p>
            <a:pPr indent="-361950" lvl="1" marL="914400" rtl="0" algn="l">
              <a:spcBef>
                <a:spcPts val="0"/>
              </a:spcBef>
              <a:spcAft>
                <a:spcPts val="0"/>
              </a:spcAft>
              <a:buSzPts val="2100"/>
              <a:buChar char="○"/>
            </a:pPr>
            <a:r>
              <a:rPr lang="en" sz="2100"/>
              <a:t>Test the piano-style keyboard GUI in each mode</a:t>
            </a:r>
            <a:endParaRPr sz="2100"/>
          </a:p>
          <a:p>
            <a:pPr indent="-361950" lvl="1" marL="914400" rtl="0" algn="l">
              <a:spcBef>
                <a:spcPts val="0"/>
              </a:spcBef>
              <a:spcAft>
                <a:spcPts val="0"/>
              </a:spcAft>
              <a:buSzPts val="2100"/>
              <a:buChar char="○"/>
            </a:pPr>
            <a:r>
              <a:rPr lang="en" sz="2100"/>
              <a:t>Validate menu navigation between modes (Survival, Play Music, Free Play)</a:t>
            </a:r>
            <a:endParaRPr sz="2100"/>
          </a:p>
          <a:p>
            <a:pPr indent="-361950" lvl="1" marL="914400" rtl="0" algn="l">
              <a:spcBef>
                <a:spcPts val="0"/>
              </a:spcBef>
              <a:spcAft>
                <a:spcPts val="0"/>
              </a:spcAft>
              <a:buSzPts val="2100"/>
              <a:buChar char="○"/>
            </a:pPr>
            <a:r>
              <a:rPr lang="en" sz="2100"/>
              <a:t>Ensure score input popup for high scores functions correctly</a:t>
            </a:r>
            <a:endParaRPr sz="2100"/>
          </a:p>
          <a:p>
            <a:pPr indent="0" lvl="0" marL="0" rtl="0" algn="l">
              <a:spcBef>
                <a:spcPts val="480"/>
              </a:spcBef>
              <a:spcAft>
                <a:spcPts val="0"/>
              </a:spcAft>
              <a:buNone/>
            </a:pPr>
            <a:r>
              <a:t/>
            </a:r>
            <a:endParaRPr sz="2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Testing Plan</a:t>
            </a:r>
            <a:endParaRPr/>
          </a:p>
        </p:txBody>
      </p:sp>
      <p:sp>
        <p:nvSpPr>
          <p:cNvPr id="249" name="Google Shape;249;p40"/>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Error Handling &amp; Performance Testing:</a:t>
            </a:r>
            <a:endParaRPr sz="2100"/>
          </a:p>
          <a:p>
            <a:pPr indent="-361950" lvl="1" marL="914400" rtl="0" algn="l">
              <a:spcBef>
                <a:spcPts val="0"/>
              </a:spcBef>
              <a:spcAft>
                <a:spcPts val="0"/>
              </a:spcAft>
              <a:buSzPts val="2100"/>
              <a:buChar char="○"/>
            </a:pPr>
            <a:r>
              <a:rPr lang="en" sz="2100"/>
              <a:t>Test error handling for invalid inputs and database failures</a:t>
            </a:r>
            <a:endParaRPr sz="2100"/>
          </a:p>
          <a:p>
            <a:pPr indent="-361950" lvl="1" marL="914400" rtl="0" algn="l">
              <a:spcBef>
                <a:spcPts val="0"/>
              </a:spcBef>
              <a:spcAft>
                <a:spcPts val="0"/>
              </a:spcAft>
              <a:buSzPts val="2100"/>
              <a:buChar char="○"/>
            </a:pPr>
            <a:r>
              <a:rPr lang="en" sz="2100"/>
              <a:t>Ensure the game runs smoothly across platforms (PC, mobile, browsers)</a:t>
            </a:r>
            <a:endParaRPr/>
          </a:p>
          <a:p>
            <a:pPr indent="-361950" lvl="0" marL="457200" rtl="0" algn="l">
              <a:spcBef>
                <a:spcPts val="0"/>
              </a:spcBef>
              <a:spcAft>
                <a:spcPts val="0"/>
              </a:spcAft>
              <a:buSzPts val="2100"/>
              <a:buChar char="●"/>
            </a:pPr>
            <a:r>
              <a:rPr lang="en" sz="2100"/>
              <a:t>Endgame &amp; Session Flow Testing:</a:t>
            </a:r>
            <a:endParaRPr sz="2100"/>
          </a:p>
          <a:p>
            <a:pPr indent="-361950" lvl="1" marL="914400" rtl="0" algn="l">
              <a:spcBef>
                <a:spcPts val="0"/>
              </a:spcBef>
              <a:spcAft>
                <a:spcPts val="0"/>
              </a:spcAft>
              <a:buSzPts val="2100"/>
              <a:buChar char="○"/>
            </a:pPr>
            <a:r>
              <a:rPr lang="en" sz="2100"/>
              <a:t>Ensure correct redirection to the main menu after gameplay</a:t>
            </a:r>
            <a:endParaRPr sz="2100"/>
          </a:p>
          <a:p>
            <a:pPr indent="-361950" lvl="1" marL="914400" rtl="0" algn="l">
              <a:spcBef>
                <a:spcPts val="0"/>
              </a:spcBef>
              <a:spcAft>
                <a:spcPts val="0"/>
              </a:spcAft>
              <a:buSzPts val="2100"/>
              <a:buChar char="○"/>
            </a:pPr>
            <a:r>
              <a:rPr lang="en" sz="2100"/>
              <a:t>Test smooth transition between game modes and exit functionality</a:t>
            </a:r>
            <a:endParaRPr sz="2100"/>
          </a:p>
          <a:p>
            <a:pPr indent="0" lvl="0" marL="0" rtl="0" algn="l">
              <a:spcBef>
                <a:spcPts val="480"/>
              </a:spcBef>
              <a:spcAft>
                <a:spcPts val="0"/>
              </a:spcAft>
              <a:buNone/>
            </a:pPr>
            <a:r>
              <a:t/>
            </a:r>
            <a:endParaRPr sz="2100"/>
          </a:p>
          <a:p>
            <a:pPr indent="0" lvl="0" marL="0" rtl="0" algn="l">
              <a:spcBef>
                <a:spcPts val="480"/>
              </a:spcBef>
              <a:spcAft>
                <a:spcPts val="0"/>
              </a:spcAft>
              <a:buNone/>
            </a:pPr>
            <a:r>
              <a:t/>
            </a:r>
            <a:endParaRPr sz="2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41"/>
          <p:cNvPicPr preferRelativeResize="0"/>
          <p:nvPr/>
        </p:nvPicPr>
        <p:blipFill>
          <a:blip r:embed="rId3">
            <a:alphaModFix/>
          </a:blip>
          <a:stretch>
            <a:fillRect/>
          </a:stretch>
        </p:blipFill>
        <p:spPr>
          <a:xfrm>
            <a:off x="184775" y="222850"/>
            <a:ext cx="3231974" cy="1829650"/>
          </a:xfrm>
          <a:prstGeom prst="rect">
            <a:avLst/>
          </a:prstGeom>
          <a:noFill/>
          <a:ln>
            <a:noFill/>
          </a:ln>
        </p:spPr>
      </p:pic>
      <p:pic>
        <p:nvPicPr>
          <p:cNvPr id="255" name="Google Shape;255;p41"/>
          <p:cNvPicPr preferRelativeResize="0"/>
          <p:nvPr/>
        </p:nvPicPr>
        <p:blipFill rotWithShape="1">
          <a:blip r:embed="rId4">
            <a:alphaModFix/>
          </a:blip>
          <a:srcRect b="-26023" l="0" r="-26023" t="0"/>
          <a:stretch/>
        </p:blipFill>
        <p:spPr>
          <a:xfrm>
            <a:off x="184775" y="2287100"/>
            <a:ext cx="4159674" cy="2199750"/>
          </a:xfrm>
          <a:prstGeom prst="rect">
            <a:avLst/>
          </a:prstGeom>
          <a:noFill/>
          <a:ln>
            <a:noFill/>
          </a:ln>
        </p:spPr>
      </p:pic>
      <p:pic>
        <p:nvPicPr>
          <p:cNvPr id="256" name="Google Shape;256;p41"/>
          <p:cNvPicPr preferRelativeResize="0"/>
          <p:nvPr/>
        </p:nvPicPr>
        <p:blipFill>
          <a:blip r:embed="rId5">
            <a:alphaModFix/>
          </a:blip>
          <a:stretch>
            <a:fillRect/>
          </a:stretch>
        </p:blipFill>
        <p:spPr>
          <a:xfrm>
            <a:off x="5356950" y="70450"/>
            <a:ext cx="3503876" cy="1982051"/>
          </a:xfrm>
          <a:prstGeom prst="rect">
            <a:avLst/>
          </a:prstGeom>
          <a:noFill/>
          <a:ln>
            <a:noFill/>
          </a:ln>
        </p:spPr>
      </p:pic>
      <p:pic>
        <p:nvPicPr>
          <p:cNvPr id="257" name="Google Shape;257;p41"/>
          <p:cNvPicPr preferRelativeResize="0"/>
          <p:nvPr/>
        </p:nvPicPr>
        <p:blipFill>
          <a:blip r:embed="rId6">
            <a:alphaModFix/>
          </a:blip>
          <a:stretch>
            <a:fillRect/>
          </a:stretch>
        </p:blipFill>
        <p:spPr>
          <a:xfrm>
            <a:off x="5356950" y="2169675"/>
            <a:ext cx="3503876" cy="1989161"/>
          </a:xfrm>
          <a:prstGeom prst="rect">
            <a:avLst/>
          </a:prstGeom>
          <a:noFill/>
          <a:ln>
            <a:noFill/>
          </a:ln>
        </p:spPr>
      </p:pic>
      <p:pic>
        <p:nvPicPr>
          <p:cNvPr id="258" name="Google Shape;258;p41"/>
          <p:cNvPicPr preferRelativeResize="0"/>
          <p:nvPr/>
        </p:nvPicPr>
        <p:blipFill>
          <a:blip r:embed="rId7">
            <a:alphaModFix/>
          </a:blip>
          <a:stretch>
            <a:fillRect/>
          </a:stretch>
        </p:blipFill>
        <p:spPr>
          <a:xfrm>
            <a:off x="3366901" y="222850"/>
            <a:ext cx="2175350" cy="4078150"/>
          </a:xfrm>
          <a:prstGeom prst="rect">
            <a:avLst/>
          </a:prstGeom>
          <a:noFill/>
          <a:ln>
            <a:noFill/>
          </a:ln>
        </p:spPr>
      </p:pic>
      <p:cxnSp>
        <p:nvCxnSpPr>
          <p:cNvPr id="259" name="Google Shape;259;p41"/>
          <p:cNvCxnSpPr>
            <a:stCxn id="255" idx="0"/>
          </p:cNvCxnSpPr>
          <p:nvPr/>
        </p:nvCxnSpPr>
        <p:spPr>
          <a:xfrm flipH="1" rot="10800000">
            <a:off x="2264612" y="1472600"/>
            <a:ext cx="3468300" cy="814500"/>
          </a:xfrm>
          <a:prstGeom prst="straightConnector1">
            <a:avLst/>
          </a:prstGeom>
          <a:noFill/>
          <a:ln cap="flat" cmpd="sng" w="9525">
            <a:solidFill>
              <a:schemeClr val="dk2"/>
            </a:solidFill>
            <a:prstDash val="solid"/>
            <a:round/>
            <a:headEnd len="med" w="med" type="none"/>
            <a:tailEnd len="med" w="med" type="triangle"/>
          </a:ln>
        </p:spPr>
      </p:cxnSp>
      <p:cxnSp>
        <p:nvCxnSpPr>
          <p:cNvPr id="260" name="Google Shape;260;p41"/>
          <p:cNvCxnSpPr/>
          <p:nvPr/>
        </p:nvCxnSpPr>
        <p:spPr>
          <a:xfrm rot="10800000">
            <a:off x="5063550" y="1378800"/>
            <a:ext cx="1362300" cy="1514700"/>
          </a:xfrm>
          <a:prstGeom prst="straightConnector1">
            <a:avLst/>
          </a:prstGeom>
          <a:noFill/>
          <a:ln cap="flat" cmpd="sng" w="9525">
            <a:solidFill>
              <a:schemeClr val="dk2"/>
            </a:solidFill>
            <a:prstDash val="solid"/>
            <a:round/>
            <a:headEnd len="med" w="med" type="none"/>
            <a:tailEnd len="med" w="med" type="triangle"/>
          </a:ln>
        </p:spPr>
      </p:cxnSp>
      <p:cxnSp>
        <p:nvCxnSpPr>
          <p:cNvPr id="261" name="Google Shape;261;p41"/>
          <p:cNvCxnSpPr/>
          <p:nvPr/>
        </p:nvCxnSpPr>
        <p:spPr>
          <a:xfrm flipH="1" rot="10800000">
            <a:off x="2268775" y="2623450"/>
            <a:ext cx="1808400" cy="739800"/>
          </a:xfrm>
          <a:prstGeom prst="straightConnector1">
            <a:avLst/>
          </a:prstGeom>
          <a:noFill/>
          <a:ln cap="flat" cmpd="sng" w="9525">
            <a:solidFill>
              <a:schemeClr val="dk2"/>
            </a:solidFill>
            <a:prstDash val="solid"/>
            <a:round/>
            <a:headEnd len="med" w="med" type="none"/>
            <a:tailEnd len="med" w="med" type="triangle"/>
          </a:ln>
        </p:spPr>
      </p:cxnSp>
      <p:cxnSp>
        <p:nvCxnSpPr>
          <p:cNvPr id="262" name="Google Shape;262;p41"/>
          <p:cNvCxnSpPr/>
          <p:nvPr/>
        </p:nvCxnSpPr>
        <p:spPr>
          <a:xfrm>
            <a:off x="2221800" y="3562875"/>
            <a:ext cx="1808400" cy="234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5"/>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Overview</a:t>
            </a:r>
            <a:endParaRPr/>
          </a:p>
        </p:txBody>
      </p:sp>
      <p:sp>
        <p:nvSpPr>
          <p:cNvPr id="94" name="Google Shape;94;p15"/>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a:t>The architecture of our piano game consists of four modules:</a:t>
            </a:r>
            <a:endParaRPr/>
          </a:p>
          <a:p>
            <a:pPr indent="-381000" lvl="0" marL="457200" rtl="0" algn="l">
              <a:spcBef>
                <a:spcPts val="480"/>
              </a:spcBef>
              <a:spcAft>
                <a:spcPts val="0"/>
              </a:spcAft>
              <a:buSzPts val="2400"/>
              <a:buChar char="•"/>
            </a:pPr>
            <a:r>
              <a:rPr lang="en"/>
              <a:t>User Interface (Alexander Shampton)</a:t>
            </a:r>
            <a:endParaRPr/>
          </a:p>
          <a:p>
            <a:pPr indent="-381000" lvl="0" marL="457200" rtl="0" algn="l">
              <a:spcBef>
                <a:spcPts val="0"/>
              </a:spcBef>
              <a:spcAft>
                <a:spcPts val="0"/>
              </a:spcAft>
              <a:buSzPts val="2400"/>
              <a:buChar char="•"/>
            </a:pPr>
            <a:r>
              <a:rPr lang="en"/>
              <a:t>Front End (Jake Hamblin)</a:t>
            </a:r>
            <a:endParaRPr/>
          </a:p>
          <a:p>
            <a:pPr indent="-381000" lvl="0" marL="457200" rtl="0" algn="l">
              <a:spcBef>
                <a:spcPts val="0"/>
              </a:spcBef>
              <a:spcAft>
                <a:spcPts val="0"/>
              </a:spcAft>
              <a:buSzPts val="2400"/>
              <a:buChar char="•"/>
            </a:pPr>
            <a:r>
              <a:rPr lang="en"/>
              <a:t>Back End (Alex Yeoh)</a:t>
            </a:r>
            <a:endParaRPr/>
          </a:p>
          <a:p>
            <a:pPr indent="-381000" lvl="0" marL="457200" rtl="0" algn="l">
              <a:spcBef>
                <a:spcPts val="0"/>
              </a:spcBef>
              <a:spcAft>
                <a:spcPts val="0"/>
              </a:spcAft>
              <a:buSzPts val="2400"/>
              <a:buChar char="•"/>
            </a:pPr>
            <a:r>
              <a:rPr lang="en"/>
              <a:t>High Scores tables and songs directory (Nick Latham)</a:t>
            </a:r>
            <a:endParaRPr/>
          </a:p>
          <a:p>
            <a:pPr indent="0" lvl="0" marL="0" rtl="0" algn="l">
              <a:spcBef>
                <a:spcPts val="480"/>
              </a:spcBef>
              <a:spcAft>
                <a:spcPts val="0"/>
              </a:spcAft>
              <a:buNone/>
            </a:pPr>
            <a:r>
              <a:rPr lang="en"/>
              <a:t>The testing plan was created by Vaibhav Patel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2"/>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Conclusion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68" name="Google Shape;268;p42"/>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a:t>We have created a browser-based piano game that offers three different modes of Guitar Hero-style play and keeps scores for the user. The game we have created can be enjoyed by anyone from experienced musicians to competitive gamers.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3"/>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
              <a:t>Questions</a:t>
            </a:r>
            <a:r>
              <a:rPr lang="en"/>
              <a:t>?</a:t>
            </a:r>
            <a:endParaRPr/>
          </a:p>
        </p:txBody>
      </p:sp>
      <p:sp>
        <p:nvSpPr>
          <p:cNvPr id="274" name="Google Shape;274;p43"/>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pic>
        <p:nvPicPr>
          <p:cNvPr id="275" name="Google Shape;275;p43"/>
          <p:cNvPicPr preferRelativeResize="0"/>
          <p:nvPr/>
        </p:nvPicPr>
        <p:blipFill>
          <a:blip r:embed="rId3">
            <a:alphaModFix/>
          </a:blip>
          <a:stretch>
            <a:fillRect/>
          </a:stretch>
        </p:blipFill>
        <p:spPr>
          <a:xfrm>
            <a:off x="2502100" y="1278425"/>
            <a:ext cx="4139802" cy="3104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Piano Logic (Alex Yeoh)</a:t>
            </a:r>
            <a:endParaRPr/>
          </a:p>
        </p:txBody>
      </p:sp>
      <p:sp>
        <p:nvSpPr>
          <p:cNvPr id="100" name="Google Shape;100;p16"/>
          <p:cNvSpPr txBox="1"/>
          <p:nvPr>
            <p:ph idx="1" type="body"/>
          </p:nvPr>
        </p:nvSpPr>
        <p:spPr>
          <a:xfrm>
            <a:off x="457200" y="1408401"/>
            <a:ext cx="8229600" cy="31032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a:t>User Story </a:t>
            </a:r>
            <a:br>
              <a:rPr lang="en"/>
            </a:br>
            <a:r>
              <a:rPr lang="en"/>
              <a:t>As a musician, when I play a song in the song mode and don’t get a high score, I want to receive feedback so I can understand how to improve and try again.</a:t>
            </a:r>
            <a:endParaRPr/>
          </a:p>
          <a:p>
            <a:pPr indent="0" lvl="0" marL="0" rtl="0" algn="l">
              <a:spcBef>
                <a:spcPts val="480"/>
              </a:spcBef>
              <a:spcAft>
                <a:spcPts val="0"/>
              </a:spcAft>
              <a:buNone/>
            </a:pPr>
            <a:r>
              <a:t/>
            </a:r>
            <a:endParaRPr/>
          </a:p>
          <a:p>
            <a:pPr indent="0" lvl="0" marL="0" rtl="0" algn="l">
              <a:spcBef>
                <a:spcPts val="480"/>
              </a:spcBef>
              <a:spcAft>
                <a:spcPts val="0"/>
              </a:spcAft>
              <a:buNone/>
            </a:pPr>
            <a:r>
              <a:rPr lang="en"/>
              <a:t>Requirement</a:t>
            </a:r>
            <a:br>
              <a:rPr lang="en"/>
            </a:br>
            <a:r>
              <a:rPr lang="en"/>
              <a:t>The system shall have functionality to play a song again in Play Music</a:t>
            </a:r>
            <a:r>
              <a:rPr lang="en"/>
              <a:t>.</a:t>
            </a:r>
            <a:endParaRPr/>
          </a:p>
          <a:p>
            <a:pPr indent="0" lvl="0" marL="0" rtl="0" algn="l">
              <a:spcBef>
                <a:spcPts val="480"/>
              </a:spcBef>
              <a:spcAft>
                <a:spcPts val="0"/>
              </a:spcAft>
              <a:buClr>
                <a:schemeClr val="dk1"/>
              </a:buClr>
              <a:buSzPts val="1100"/>
              <a:buFont typeface="Arial"/>
              <a:buNone/>
            </a:pPr>
            <a:r>
              <a:t/>
            </a:r>
            <a:endParaRPr/>
          </a:p>
          <a:p>
            <a:pPr indent="0" lvl="0" marL="0" rtl="0" algn="l">
              <a:spcBef>
                <a:spcPts val="48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Piano Logic Diagram</a:t>
            </a:r>
            <a:endParaRPr/>
          </a:p>
        </p:txBody>
      </p:sp>
      <p:pic>
        <p:nvPicPr>
          <p:cNvPr id="106" name="Google Shape;106;p17"/>
          <p:cNvPicPr preferRelativeResize="0"/>
          <p:nvPr/>
        </p:nvPicPr>
        <p:blipFill>
          <a:blip r:embed="rId3">
            <a:alphaModFix/>
          </a:blip>
          <a:stretch>
            <a:fillRect/>
          </a:stretch>
        </p:blipFill>
        <p:spPr>
          <a:xfrm>
            <a:off x="457202" y="1459202"/>
            <a:ext cx="8229600" cy="24980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13404"/>
          <a:stretch/>
        </p:blipFill>
        <p:spPr>
          <a:xfrm>
            <a:off x="768050" y="190600"/>
            <a:ext cx="7607900" cy="4117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High Score Table (Alex Shampton)</a:t>
            </a:r>
            <a:endParaRPr/>
          </a:p>
        </p:txBody>
      </p:sp>
      <p:sp>
        <p:nvSpPr>
          <p:cNvPr id="117" name="Google Shape;117;p19"/>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User Story:	</a:t>
            </a:r>
            <a:endParaRPr/>
          </a:p>
          <a:p>
            <a:pPr indent="-361950" lvl="1" marL="914400" rtl="0" algn="l">
              <a:spcBef>
                <a:spcPts val="0"/>
              </a:spcBef>
              <a:spcAft>
                <a:spcPts val="0"/>
              </a:spcAft>
              <a:buSzPts val="2100"/>
              <a:buChar char="○"/>
            </a:pPr>
            <a:r>
              <a:rPr lang="en"/>
              <a:t>As a competitive gamer, I want to be challenged by other survival mode players' high scores, even if I cannot beat their scores</a:t>
            </a:r>
            <a:r>
              <a:rPr lang="en"/>
              <a:t>.</a:t>
            </a:r>
            <a:endParaRPr/>
          </a:p>
          <a:p>
            <a:pPr indent="-381000" lvl="0" marL="457200" rtl="0" algn="l">
              <a:spcBef>
                <a:spcPts val="0"/>
              </a:spcBef>
              <a:spcAft>
                <a:spcPts val="0"/>
              </a:spcAft>
              <a:buSzPts val="2400"/>
              <a:buChar char="●"/>
            </a:pPr>
            <a:r>
              <a:rPr lang="en"/>
              <a:t>Requirements:</a:t>
            </a:r>
            <a:endParaRPr/>
          </a:p>
          <a:p>
            <a:pPr indent="-298450" lvl="1" marL="914400" rtl="0" algn="l">
              <a:lnSpc>
                <a:spcPct val="115000"/>
              </a:lnSpc>
              <a:spcBef>
                <a:spcPts val="0"/>
              </a:spcBef>
              <a:spcAft>
                <a:spcPts val="0"/>
              </a:spcAft>
              <a:buSzPts val="1100"/>
              <a:buChar char="○"/>
            </a:pPr>
            <a:r>
              <a:rPr lang="en"/>
              <a:t>The system shall have a leaderboard that contains scores</a:t>
            </a:r>
            <a:endParaRPr/>
          </a:p>
          <a:p>
            <a:pPr indent="-298450" lvl="1" marL="914400" rtl="0" algn="l">
              <a:lnSpc>
                <a:spcPct val="115000"/>
              </a:lnSpc>
              <a:spcBef>
                <a:spcPts val="0"/>
              </a:spcBef>
              <a:spcAft>
                <a:spcPts val="0"/>
              </a:spcAft>
              <a:buSzPts val="1100"/>
              <a:buChar char="○"/>
            </a:pPr>
            <a:r>
              <a:rPr lang="en"/>
              <a:t>The system shall have a leaderboard that shows all highscores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High Score Table (Alex Shampton)</a:t>
            </a:r>
            <a:endParaRPr/>
          </a:p>
          <a:p>
            <a:pPr indent="0" lvl="0" marL="0" rtl="0" algn="l">
              <a:spcBef>
                <a:spcPts val="0"/>
              </a:spcBef>
              <a:spcAft>
                <a:spcPts val="0"/>
              </a:spcAft>
              <a:buNone/>
            </a:pPr>
            <a:r>
              <a:t/>
            </a:r>
            <a:endParaRPr/>
          </a:p>
        </p:txBody>
      </p:sp>
      <p:sp>
        <p:nvSpPr>
          <p:cNvPr id="123" name="Google Shape;123;p20"/>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Design Specification:</a:t>
            </a:r>
            <a:endParaRPr/>
          </a:p>
          <a:p>
            <a:pPr indent="-361950" lvl="1" marL="914400" rtl="0" algn="l">
              <a:spcBef>
                <a:spcPts val="0"/>
              </a:spcBef>
              <a:spcAft>
                <a:spcPts val="0"/>
              </a:spcAft>
              <a:buSzPts val="2100"/>
              <a:buChar char="○"/>
            </a:pPr>
            <a:r>
              <a:rPr lang="en"/>
              <a:t>The frontend shall have a menu that allows the user to select between "free-play", "survival", "play song", and "see high scores" modes. This shall be contained within a menu, so the user may select which mode to play in.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High Score Table (Alex Shampton)</a:t>
            </a:r>
            <a:endParaRPr/>
          </a:p>
        </p:txBody>
      </p:sp>
      <p:pic>
        <p:nvPicPr>
          <p:cNvPr id="129" name="Google Shape;129;p21"/>
          <p:cNvPicPr preferRelativeResize="0"/>
          <p:nvPr/>
        </p:nvPicPr>
        <p:blipFill>
          <a:blip r:embed="rId3">
            <a:alphaModFix/>
          </a:blip>
          <a:stretch>
            <a:fillRect/>
          </a:stretch>
        </p:blipFill>
        <p:spPr>
          <a:xfrm>
            <a:off x="3025475" y="1568237"/>
            <a:ext cx="4806875" cy="2414125"/>
          </a:xfrm>
          <a:prstGeom prst="rect">
            <a:avLst/>
          </a:prstGeom>
          <a:noFill/>
          <a:ln>
            <a:noFill/>
          </a:ln>
        </p:spPr>
      </p:pic>
      <p:pic>
        <p:nvPicPr>
          <p:cNvPr id="130" name="Google Shape;130;p21"/>
          <p:cNvPicPr preferRelativeResize="0"/>
          <p:nvPr/>
        </p:nvPicPr>
        <p:blipFill>
          <a:blip r:embed="rId4">
            <a:alphaModFix/>
          </a:blip>
          <a:stretch>
            <a:fillRect/>
          </a:stretch>
        </p:blipFill>
        <p:spPr>
          <a:xfrm>
            <a:off x="662125" y="1301575"/>
            <a:ext cx="1644825" cy="32402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side Slide Option 1 (includes different content layout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